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8" r:id="rId5"/>
  </p:sldMasterIdLst>
  <p:notesMasterIdLst>
    <p:notesMasterId r:id="rId45"/>
  </p:notesMasterIdLst>
  <p:handoutMasterIdLst>
    <p:handoutMasterId r:id="rId46"/>
  </p:handoutMasterIdLst>
  <p:sldIdLst>
    <p:sldId id="2448" r:id="rId6"/>
    <p:sldId id="667" r:id="rId7"/>
    <p:sldId id="259" r:id="rId8"/>
    <p:sldId id="3589" r:id="rId9"/>
    <p:sldId id="3566" r:id="rId10"/>
    <p:sldId id="3565" r:id="rId11"/>
    <p:sldId id="2463" r:id="rId12"/>
    <p:sldId id="3568" r:id="rId13"/>
    <p:sldId id="2469" r:id="rId14"/>
    <p:sldId id="3462" r:id="rId15"/>
    <p:sldId id="3569" r:id="rId16"/>
    <p:sldId id="3463" r:id="rId17"/>
    <p:sldId id="3572" r:id="rId18"/>
    <p:sldId id="3552" r:id="rId19"/>
    <p:sldId id="3570" r:id="rId20"/>
    <p:sldId id="3571" r:id="rId21"/>
    <p:sldId id="3590" r:id="rId22"/>
    <p:sldId id="3556" r:id="rId23"/>
    <p:sldId id="3573" r:id="rId24"/>
    <p:sldId id="3577" r:id="rId25"/>
    <p:sldId id="3574" r:id="rId26"/>
    <p:sldId id="3575" r:id="rId27"/>
    <p:sldId id="3561" r:id="rId28"/>
    <p:sldId id="3562" r:id="rId29"/>
    <p:sldId id="3576" r:id="rId30"/>
    <p:sldId id="3355" r:id="rId31"/>
    <p:sldId id="3578" r:id="rId32"/>
    <p:sldId id="3579" r:id="rId33"/>
    <p:sldId id="3585" r:id="rId34"/>
    <p:sldId id="3580" r:id="rId35"/>
    <p:sldId id="3581" r:id="rId36"/>
    <p:sldId id="3582" r:id="rId37"/>
    <p:sldId id="3583" r:id="rId38"/>
    <p:sldId id="3584" r:id="rId39"/>
    <p:sldId id="3587" r:id="rId40"/>
    <p:sldId id="3588" r:id="rId41"/>
    <p:sldId id="592" r:id="rId42"/>
    <p:sldId id="3564" r:id="rId43"/>
    <p:sldId id="3586" r:id="rId44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15BC08-77F7-442C-978A-ED0B6B37E1F9}">
          <p14:sldIdLst>
            <p14:sldId id="2448"/>
            <p14:sldId id="667"/>
            <p14:sldId id="259"/>
            <p14:sldId id="3589"/>
            <p14:sldId id="3566"/>
            <p14:sldId id="3565"/>
            <p14:sldId id="2463"/>
            <p14:sldId id="3568"/>
            <p14:sldId id="2469"/>
            <p14:sldId id="3462"/>
            <p14:sldId id="3569"/>
            <p14:sldId id="3463"/>
            <p14:sldId id="3572"/>
            <p14:sldId id="3552"/>
            <p14:sldId id="3570"/>
            <p14:sldId id="3571"/>
            <p14:sldId id="3590"/>
            <p14:sldId id="3556"/>
            <p14:sldId id="3573"/>
            <p14:sldId id="3577"/>
            <p14:sldId id="3574"/>
            <p14:sldId id="3575"/>
            <p14:sldId id="3561"/>
            <p14:sldId id="3562"/>
            <p14:sldId id="3576"/>
            <p14:sldId id="3355"/>
            <p14:sldId id="3578"/>
            <p14:sldId id="3579"/>
            <p14:sldId id="3585"/>
            <p14:sldId id="3580"/>
            <p14:sldId id="3581"/>
            <p14:sldId id="3582"/>
            <p14:sldId id="3583"/>
            <p14:sldId id="3584"/>
            <p14:sldId id="3587"/>
          </p14:sldIdLst>
        </p14:section>
        <p14:section name="تاریخچه" id="{87100B11-DFA4-4E6D-ABC4-5853F777A0F8}">
          <p14:sldIdLst/>
        </p14:section>
        <p14:section name="هوش؟" id="{81372F19-3EF4-4368-B8A1-01C3646499D9}">
          <p14:sldIdLst/>
        </p14:section>
        <p14:section name="Untitled Section" id="{E5E6EC04-2692-40DD-8EDF-B65BB796CEF0}">
          <p14:sldIdLst/>
        </p14:section>
        <p14:section name="نمونه ها" id="{469D62E9-B0F2-4392-AA93-94809D312EFC}">
          <p14:sldIdLst/>
        </p14:section>
        <p14:section name="انواع" id="{7FD963C0-1FC3-46A3-B96E-61B370361C63}">
          <p14:sldIdLst/>
        </p14:section>
        <p14:section name="آیا عادی است؟" id="{D1931A96-8BFF-40CE-9B8A-E619DF3DD6BA}">
          <p14:sldIdLst/>
        </p14:section>
        <p14:section name="آینده" id="{E6850013-0A23-44C7-B2CB-70EF35689D29}">
          <p14:sldIdLst>
            <p14:sldId id="3588"/>
            <p14:sldId id="592"/>
            <p14:sldId id="3564"/>
            <p14:sldId id="35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9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3B"/>
    <a:srgbClr val="898989"/>
    <a:srgbClr val="2F3342"/>
    <a:srgbClr val="A53F52"/>
    <a:srgbClr val="2C2153"/>
    <a:srgbClr val="E99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11" autoAdjust="0"/>
    <p:restoredTop sz="95033" autoAdjust="0"/>
  </p:normalViewPr>
  <p:slideViewPr>
    <p:cSldViewPr snapToGrid="0">
      <p:cViewPr varScale="1">
        <p:scale>
          <a:sx n="74" d="100"/>
          <a:sy n="74" d="100"/>
        </p:scale>
        <p:origin x="66" y="480"/>
      </p:cViewPr>
      <p:guideLst>
        <p:guide orient="horz" pos="1992"/>
        <p:guide pos="3840"/>
        <p:guide orient="horz" pos="1416"/>
      </p:guideLst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8722"/>
    </p:cViewPr>
  </p:sorterViewPr>
  <p:notesViewPr>
    <p:cSldViewPr snapToGrid="0">
      <p:cViewPr varScale="1">
        <p:scale>
          <a:sx n="96" d="100"/>
          <a:sy n="96" d="100"/>
        </p:scale>
        <p:origin x="28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B64D6F-4F12-408C-8E6F-628E6ECF0CFC}" type="doc">
      <dgm:prSet loTypeId="urn:microsoft.com/office/officeart/2005/8/layout/hProcess4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9DBA44C-AA39-430E-85A1-DE3AC803A847}">
      <dgm:prSet phldrT="[Text]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rtl="0"/>
          <a:r>
            <a:rPr lang="en-US" dirty="0"/>
            <a:t>+10 Years as IT and Bus. Manager and Consultant</a:t>
          </a:r>
        </a:p>
      </dgm:t>
    </dgm:pt>
    <dgm:pt modelId="{0970B121-5064-4202-9042-4E49EB07CD33}" type="parTrans" cxnId="{CFE86C3A-ECAE-4025-8E2A-41E50CCE3DCC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921DA41F-FA3D-41A7-A768-83743D0BBA40}" type="sibTrans" cxnId="{CFE86C3A-ECAE-4025-8E2A-41E50CCE3DCC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20E33BB2-2CB9-4A21-B1B9-6E850010638F}">
      <dgm:prSet phldrT="[Text]" custT="1"/>
      <dgm:spPr/>
      <dgm:t>
        <a:bodyPr/>
        <a:lstStyle/>
        <a:p>
          <a:pPr rtl="0"/>
          <a:r>
            <a:rPr lang="en-US" sz="1600" dirty="0"/>
            <a:t>COO of Knowtech</a:t>
          </a:r>
        </a:p>
      </dgm:t>
    </dgm:pt>
    <dgm:pt modelId="{30B3E646-9BF9-4983-8F4C-557A73B3143A}" type="parTrans" cxnId="{8E2A0B6C-5927-4068-93D9-4AC81E360078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3D239875-E41A-4F42-81F3-207417B92B23}" type="sibTrans" cxnId="{8E2A0B6C-5927-4068-93D9-4AC81E360078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9FD5A02F-0F65-4A66-BD82-CA2A712F82F8}">
      <dgm:prSet phldrT="[Text]" custT="1"/>
      <dgm:spPr/>
      <dgm:t>
        <a:bodyPr/>
        <a:lstStyle/>
        <a:p>
          <a:pPr rtl="0"/>
          <a:r>
            <a:rPr lang="en-US" sz="1600" dirty="0"/>
            <a:t>Chairman of </a:t>
          </a:r>
          <a:r>
            <a:rPr lang="en-US" sz="1600" dirty="0" err="1"/>
            <a:t>StarsWealthCapital</a:t>
          </a:r>
          <a:endParaRPr lang="en-US" sz="1600" dirty="0"/>
        </a:p>
      </dgm:t>
    </dgm:pt>
    <dgm:pt modelId="{1C3146B3-3416-4A27-AD81-0038A49E8FAC}" type="parTrans" cxnId="{26C75CA7-094A-47DA-861F-66D722C594C5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3156A23F-2259-415E-A09A-701DE4EC8D38}" type="sibTrans" cxnId="{26C75CA7-094A-47DA-861F-66D722C594C5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899BD71C-CF6D-43A2-97F6-1D1B47D58EDF}">
      <dgm:prSet phldrT="[Text]" custT="1"/>
      <dgm:spPr/>
      <dgm:t>
        <a:bodyPr/>
        <a:lstStyle/>
        <a:p>
          <a:pPr rtl="0"/>
          <a:r>
            <a:rPr lang="en-US" sz="1600" dirty="0"/>
            <a:t>Chairman Of Roshan Seed Fund</a:t>
          </a:r>
        </a:p>
      </dgm:t>
    </dgm:pt>
    <dgm:pt modelId="{47FAA857-BDD3-45A1-9B05-EF73E91A3960}" type="parTrans" cxnId="{99D018F8-69F6-4079-90AB-806B9225AE12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6A17F34F-F70C-4ED2-AF85-AAD07E0277EE}" type="sibTrans" cxnId="{99D018F8-69F6-4079-90AB-806B9225AE12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F6769ED5-D7AC-43F5-ADFB-ECA5CB5FEE35}">
      <dgm:prSet phldrT="[Text]"/>
      <dgm:spPr/>
      <dgm:t>
        <a:bodyPr/>
        <a:lstStyle/>
        <a:p>
          <a:pPr rtl="0"/>
          <a:r>
            <a:rPr lang="en-US" dirty="0"/>
            <a:t>+</a:t>
          </a:r>
          <a:r>
            <a:rPr lang="fa-IR" dirty="0"/>
            <a:t>9</a:t>
          </a:r>
          <a:r>
            <a:rPr lang="en-US" dirty="0"/>
            <a:t> Years as Venture Capitalist</a:t>
          </a:r>
        </a:p>
      </dgm:t>
    </dgm:pt>
    <dgm:pt modelId="{A953C34D-99A3-41F4-8A5A-18DBB679E560}" type="parTrans" cxnId="{7B73847E-8A6C-4B06-AE78-108CD9183758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684E6996-262C-4AB2-9432-2694291905B1}" type="sibTrans" cxnId="{7B73847E-8A6C-4B06-AE78-108CD9183758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EBA6421E-7748-4424-8998-EF915DE81B9D}">
      <dgm:prSet phldrT="[Text]" custT="1"/>
      <dgm:spPr/>
      <dgm:t>
        <a:bodyPr/>
        <a:lstStyle/>
        <a:p>
          <a:pPr rtl="0"/>
          <a:r>
            <a:rPr lang="en-US" sz="1600" dirty="0"/>
            <a:t>Board Member in Startups</a:t>
          </a:r>
        </a:p>
      </dgm:t>
    </dgm:pt>
    <dgm:pt modelId="{96D81D60-94F5-4FCA-A7AC-1704655117DA}" type="parTrans" cxnId="{FA9F1662-BA55-480D-9633-3F02E49F83CF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971CC5C7-568F-4734-8C6D-AD0D8F482A12}" type="sibTrans" cxnId="{FA9F1662-BA55-480D-9633-3F02E49F83CF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BF86D9E4-FF41-4C70-A7AF-60F00DCED886}">
      <dgm:prSet phldrT="[Text]"/>
      <dgm:spPr/>
      <dgm:t>
        <a:bodyPr/>
        <a:lstStyle/>
        <a:p>
          <a:pPr rtl="0"/>
          <a:r>
            <a:rPr lang="fa-IR" dirty="0"/>
            <a:t>8</a:t>
          </a:r>
          <a:r>
            <a:rPr lang="en-US" dirty="0"/>
            <a:t> Years as </a:t>
          </a:r>
          <a:r>
            <a:rPr lang="en-US" dirty="0" err="1"/>
            <a:t>Blockchian</a:t>
          </a:r>
          <a:r>
            <a:rPr lang="en-US" dirty="0"/>
            <a:t> Enthusiasm + 1.5 Year as AI Researcher</a:t>
          </a:r>
        </a:p>
      </dgm:t>
    </dgm:pt>
    <dgm:pt modelId="{713EC71F-84AF-4D9E-A94B-473569ECFB63}" type="parTrans" cxnId="{4282D5A5-DB39-41EA-8A5B-F5FD0FDAFCAD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09DBB470-B847-4ED3-82F3-33279D1DED32}" type="sibTrans" cxnId="{4282D5A5-DB39-41EA-8A5B-F5FD0FDAFCAD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1B141F3F-9866-40CC-851C-3060E41FB099}">
      <dgm:prSet phldrT="[Text]" custT="1"/>
      <dgm:spPr/>
      <dgm:t>
        <a:bodyPr/>
        <a:lstStyle/>
        <a:p>
          <a:pPr rtl="0"/>
          <a:r>
            <a:rPr lang="en-US" sz="1400" dirty="0"/>
            <a:t>Blockchain Road Map Consultant in Ministry of ICT and Ministry of Cooperatives </a:t>
          </a:r>
          <a:r>
            <a:rPr lang="en-US" sz="1400" dirty="0" err="1"/>
            <a:t>Labour</a:t>
          </a:r>
          <a:r>
            <a:rPr lang="en-US" sz="1400" dirty="0"/>
            <a:t> and social Welfare</a:t>
          </a:r>
        </a:p>
      </dgm:t>
    </dgm:pt>
    <dgm:pt modelId="{D8F1789C-63BF-4EBC-B675-C733F4F62E43}" type="parTrans" cxnId="{8FEF557F-0E77-4CEB-B32D-ED3B1396C087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300B81D8-7609-415A-B7DA-5E8291455152}" type="sibTrans" cxnId="{8FEF557F-0E77-4CEB-B32D-ED3B1396C087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D898D51F-1E3C-4247-A12E-0A9DC62AFF7C}">
      <dgm:prSet phldrT="[Text]" custT="1"/>
      <dgm:spPr/>
      <dgm:t>
        <a:bodyPr/>
        <a:lstStyle/>
        <a:p>
          <a:pPr rtl="0"/>
          <a:r>
            <a:rPr lang="en-US" sz="1400" dirty="0"/>
            <a:t>Blockchain Consultant in Banks and Telecoms</a:t>
          </a:r>
        </a:p>
      </dgm:t>
    </dgm:pt>
    <dgm:pt modelId="{2CDD0F99-6581-46CD-A8CE-FED8F42FF50A}" type="parTrans" cxnId="{DC4FFD28-E4DB-4192-9192-2B65DEA56CE3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C7102995-B42F-4022-96CB-69468C1FA88F}" type="sibTrans" cxnId="{DC4FFD28-E4DB-4192-9192-2B65DEA56CE3}">
      <dgm:prSet/>
      <dgm:spPr/>
      <dgm:t>
        <a:bodyPr/>
        <a:lstStyle/>
        <a:p>
          <a:pPr rtl="0"/>
          <a:endParaRPr lang="en-US">
            <a:solidFill>
              <a:schemeClr val="accent1"/>
            </a:solidFill>
          </a:endParaRPr>
        </a:p>
      </dgm:t>
    </dgm:pt>
    <dgm:pt modelId="{87504740-4AD1-4921-A272-79EF36439529}">
      <dgm:prSet phldrT="[Text]" custT="1"/>
      <dgm:spPr>
        <a:solidFill>
          <a:schemeClr val="bg1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 rtl="0"/>
          <a:r>
            <a:rPr lang="en-US" sz="2000" dirty="0"/>
            <a:t>BPR</a:t>
          </a:r>
        </a:p>
      </dgm:t>
    </dgm:pt>
    <dgm:pt modelId="{727127E5-B997-43BA-9425-17ADEECABFFC}" type="parTrans" cxnId="{D8A4A323-2880-4AC7-8707-90D6A9B3DAF8}">
      <dgm:prSet/>
      <dgm:spPr/>
      <dgm:t>
        <a:bodyPr/>
        <a:lstStyle/>
        <a:p>
          <a:endParaRPr lang="en-US"/>
        </a:p>
      </dgm:t>
    </dgm:pt>
    <dgm:pt modelId="{378BF3A6-40C9-4962-B700-6A81D5D6C9E1}" type="sibTrans" cxnId="{D8A4A323-2880-4AC7-8707-90D6A9B3DAF8}">
      <dgm:prSet/>
      <dgm:spPr/>
      <dgm:t>
        <a:bodyPr/>
        <a:lstStyle/>
        <a:p>
          <a:endParaRPr lang="en-US"/>
        </a:p>
      </dgm:t>
    </dgm:pt>
    <dgm:pt modelId="{C28A4F56-B9C5-419C-B8B0-DAB56C714BEF}">
      <dgm:prSet phldrT="[Text]" custT="1"/>
      <dgm:spPr>
        <a:solidFill>
          <a:schemeClr val="bg1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 rtl="0"/>
          <a:r>
            <a:rPr lang="en-US" sz="2000" dirty="0"/>
            <a:t>ERP</a:t>
          </a:r>
        </a:p>
      </dgm:t>
    </dgm:pt>
    <dgm:pt modelId="{A7C4CC45-8412-4365-97EC-89FC370DA4F3}" type="parTrans" cxnId="{57397402-87F9-41EC-A24E-59EE9F205397}">
      <dgm:prSet/>
      <dgm:spPr/>
      <dgm:t>
        <a:bodyPr/>
        <a:lstStyle/>
        <a:p>
          <a:endParaRPr lang="en-US"/>
        </a:p>
      </dgm:t>
    </dgm:pt>
    <dgm:pt modelId="{C4A31D60-7479-4A71-8D6C-8CD41B26EFB5}" type="sibTrans" cxnId="{57397402-87F9-41EC-A24E-59EE9F205397}">
      <dgm:prSet/>
      <dgm:spPr/>
      <dgm:t>
        <a:bodyPr/>
        <a:lstStyle/>
        <a:p>
          <a:endParaRPr lang="en-US"/>
        </a:p>
      </dgm:t>
    </dgm:pt>
    <dgm:pt modelId="{3DC6B5F8-BC24-4A86-9495-D68EA9AB713E}">
      <dgm:prSet phldrT="[Text]" custT="1"/>
      <dgm:spPr>
        <a:solidFill>
          <a:schemeClr val="bg1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 rtl="0"/>
          <a:r>
            <a:rPr lang="en-US" sz="2000" dirty="0"/>
            <a:t>System and Method</a:t>
          </a:r>
        </a:p>
      </dgm:t>
    </dgm:pt>
    <dgm:pt modelId="{7B0E4295-7CF7-4A77-A247-AFBC451848C5}" type="parTrans" cxnId="{60439DA1-6304-4455-A071-5E8FDEE6FD6C}">
      <dgm:prSet/>
      <dgm:spPr/>
      <dgm:t>
        <a:bodyPr/>
        <a:lstStyle/>
        <a:p>
          <a:endParaRPr lang="en-US"/>
        </a:p>
      </dgm:t>
    </dgm:pt>
    <dgm:pt modelId="{7A2AE11F-36F0-4E5A-81F6-5B39EE0C6749}" type="sibTrans" cxnId="{60439DA1-6304-4455-A071-5E8FDEE6FD6C}">
      <dgm:prSet/>
      <dgm:spPr/>
      <dgm:t>
        <a:bodyPr/>
        <a:lstStyle/>
        <a:p>
          <a:endParaRPr lang="en-US"/>
        </a:p>
      </dgm:t>
    </dgm:pt>
    <dgm:pt modelId="{44765609-5E19-4C14-B9D5-3EE8DE1E0B37}">
      <dgm:prSet phldrT="[Text]" custT="1"/>
      <dgm:spPr>
        <a:solidFill>
          <a:schemeClr val="bg1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 rtl="0"/>
          <a:r>
            <a:rPr lang="en-US" sz="2000" dirty="0"/>
            <a:t>Strategy and Bus. Design</a:t>
          </a:r>
        </a:p>
      </dgm:t>
    </dgm:pt>
    <dgm:pt modelId="{BF6ABBE3-E5E5-4642-8728-F450324EAAC4}" type="parTrans" cxnId="{7FC5FB6C-8D09-4CFC-BA5C-B623D0FCBBEF}">
      <dgm:prSet/>
      <dgm:spPr/>
      <dgm:t>
        <a:bodyPr/>
        <a:lstStyle/>
        <a:p>
          <a:endParaRPr lang="en-US"/>
        </a:p>
      </dgm:t>
    </dgm:pt>
    <dgm:pt modelId="{6411632F-3F47-494F-9831-87C06F9D2FC9}" type="sibTrans" cxnId="{7FC5FB6C-8D09-4CFC-BA5C-B623D0FCBBEF}">
      <dgm:prSet/>
      <dgm:spPr/>
      <dgm:t>
        <a:bodyPr/>
        <a:lstStyle/>
        <a:p>
          <a:endParaRPr lang="en-US"/>
        </a:p>
      </dgm:t>
    </dgm:pt>
    <dgm:pt modelId="{6374BFBC-C500-4FE6-8009-83985BCCBDAA}">
      <dgm:prSet phldrT="[Text]" custT="1"/>
      <dgm:spPr>
        <a:solidFill>
          <a:schemeClr val="bg1"/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pPr rtl="0"/>
          <a:r>
            <a:rPr lang="en-US" sz="2000" dirty="0"/>
            <a:t>IS Analysis and Design</a:t>
          </a:r>
        </a:p>
      </dgm:t>
    </dgm:pt>
    <dgm:pt modelId="{03B38EDB-0125-48CF-BD6B-0BE66B66DA0D}" type="parTrans" cxnId="{314D27B9-43D9-4C5A-AFE0-ABB681FB3BE4}">
      <dgm:prSet/>
      <dgm:spPr/>
      <dgm:t>
        <a:bodyPr/>
        <a:lstStyle/>
        <a:p>
          <a:endParaRPr lang="en-US"/>
        </a:p>
      </dgm:t>
    </dgm:pt>
    <dgm:pt modelId="{F84EC2C8-9267-42CC-9A0F-791170364335}" type="sibTrans" cxnId="{314D27B9-43D9-4C5A-AFE0-ABB681FB3BE4}">
      <dgm:prSet/>
      <dgm:spPr/>
      <dgm:t>
        <a:bodyPr/>
        <a:lstStyle/>
        <a:p>
          <a:endParaRPr lang="en-US"/>
        </a:p>
      </dgm:t>
    </dgm:pt>
    <dgm:pt modelId="{8A52A6DD-6345-47F8-AA75-DF81945F110E}">
      <dgm:prSet phldrT="[Text]" custT="1"/>
      <dgm:spPr/>
      <dgm:t>
        <a:bodyPr/>
        <a:lstStyle/>
        <a:p>
          <a:pPr rtl="0"/>
          <a:r>
            <a:rPr lang="en-US" sz="1600" dirty="0"/>
            <a:t>VC Consultant and Partner in seed VCs</a:t>
          </a:r>
        </a:p>
      </dgm:t>
    </dgm:pt>
    <dgm:pt modelId="{ECF3F25B-7690-4410-9528-2639EFB0B9D1}" type="parTrans" cxnId="{FFE6A46C-EACB-49BE-B3AD-EE5A9B2C5022}">
      <dgm:prSet/>
      <dgm:spPr/>
      <dgm:t>
        <a:bodyPr/>
        <a:lstStyle/>
        <a:p>
          <a:endParaRPr lang="en-US"/>
        </a:p>
      </dgm:t>
    </dgm:pt>
    <dgm:pt modelId="{079C5EB6-DD35-4269-A9DD-1DE2433E979E}" type="sibTrans" cxnId="{FFE6A46C-EACB-49BE-B3AD-EE5A9B2C5022}">
      <dgm:prSet/>
      <dgm:spPr/>
      <dgm:t>
        <a:bodyPr/>
        <a:lstStyle/>
        <a:p>
          <a:endParaRPr lang="en-US"/>
        </a:p>
      </dgm:t>
    </dgm:pt>
    <dgm:pt modelId="{9E58BEC9-DAA1-4A53-9AC9-478E474F094D}">
      <dgm:prSet phldrT="[Text]" custT="1"/>
      <dgm:spPr/>
      <dgm:t>
        <a:bodyPr/>
        <a:lstStyle/>
        <a:p>
          <a:pPr rtl="0"/>
          <a:r>
            <a:rPr lang="en-US" sz="1400" dirty="0"/>
            <a:t>Ex-CEO of ABC</a:t>
          </a:r>
        </a:p>
      </dgm:t>
    </dgm:pt>
    <dgm:pt modelId="{FDB41015-55ED-4003-9F02-2CED17D5BF26}" type="parTrans" cxnId="{899750BB-E7D1-491B-95F7-807EABC71880}">
      <dgm:prSet/>
      <dgm:spPr/>
      <dgm:t>
        <a:bodyPr/>
        <a:lstStyle/>
        <a:p>
          <a:endParaRPr lang="en-US"/>
        </a:p>
      </dgm:t>
    </dgm:pt>
    <dgm:pt modelId="{B932BB0A-60D0-4EC5-9A11-BF58904AF562}" type="sibTrans" cxnId="{899750BB-E7D1-491B-95F7-807EABC71880}">
      <dgm:prSet/>
      <dgm:spPr/>
      <dgm:t>
        <a:bodyPr/>
        <a:lstStyle/>
        <a:p>
          <a:endParaRPr lang="en-US"/>
        </a:p>
      </dgm:t>
    </dgm:pt>
    <dgm:pt modelId="{658CEC32-7D5F-4855-A559-B710CB875CFF}">
      <dgm:prSet phldrT="[Text]" custT="1"/>
      <dgm:spPr/>
      <dgm:t>
        <a:bodyPr/>
        <a:lstStyle/>
        <a:p>
          <a:pPr rtl="0"/>
          <a:r>
            <a:rPr lang="en-US" sz="1600" dirty="0"/>
            <a:t>Program owner at IFINC</a:t>
          </a:r>
        </a:p>
      </dgm:t>
    </dgm:pt>
    <dgm:pt modelId="{BC66071B-1D36-4C30-9117-D42D956DB49A}" type="parTrans" cxnId="{7551C4D9-BE10-4193-957B-B0B788699E36}">
      <dgm:prSet/>
      <dgm:spPr/>
      <dgm:t>
        <a:bodyPr/>
        <a:lstStyle/>
        <a:p>
          <a:endParaRPr lang="en-US"/>
        </a:p>
      </dgm:t>
    </dgm:pt>
    <dgm:pt modelId="{659D509D-713B-4F0D-A8C2-036E5A680755}" type="sibTrans" cxnId="{7551C4D9-BE10-4193-957B-B0B788699E36}">
      <dgm:prSet/>
      <dgm:spPr/>
      <dgm:t>
        <a:bodyPr/>
        <a:lstStyle/>
        <a:p>
          <a:endParaRPr lang="en-US"/>
        </a:p>
      </dgm:t>
    </dgm:pt>
    <dgm:pt modelId="{324A4494-2607-4477-BBA2-13E6381E43FE}">
      <dgm:prSet phldrT="[Text]" custT="1"/>
      <dgm:spPr/>
      <dgm:t>
        <a:bodyPr/>
        <a:lstStyle/>
        <a:p>
          <a:pPr rtl="0"/>
          <a:r>
            <a:rPr lang="en-US" sz="1400" dirty="0"/>
            <a:t>Ex-CEO at </a:t>
          </a:r>
          <a:r>
            <a:rPr lang="en-US" sz="1400" dirty="0" err="1"/>
            <a:t>Chainnova</a:t>
          </a:r>
          <a:endParaRPr lang="en-US" sz="1400" dirty="0"/>
        </a:p>
      </dgm:t>
    </dgm:pt>
    <dgm:pt modelId="{803EB2DA-C10D-4B66-AE26-0C736ED03193}" type="parTrans" cxnId="{19552FDE-012C-410F-9F34-16B9BFDDA897}">
      <dgm:prSet/>
      <dgm:spPr/>
      <dgm:t>
        <a:bodyPr/>
        <a:lstStyle/>
        <a:p>
          <a:endParaRPr lang="en-US"/>
        </a:p>
      </dgm:t>
    </dgm:pt>
    <dgm:pt modelId="{AA6FF91B-89CD-418D-9E47-E1DDB9193007}" type="sibTrans" cxnId="{19552FDE-012C-410F-9F34-16B9BFDDA897}">
      <dgm:prSet/>
      <dgm:spPr/>
      <dgm:t>
        <a:bodyPr/>
        <a:lstStyle/>
        <a:p>
          <a:endParaRPr lang="en-US"/>
        </a:p>
      </dgm:t>
    </dgm:pt>
    <dgm:pt modelId="{41769E1A-F014-490C-9DA9-914A8070A389}">
      <dgm:prSet phldrT="[Text]" custT="1"/>
      <dgm:spPr/>
      <dgm:t>
        <a:bodyPr/>
        <a:lstStyle/>
        <a:p>
          <a:pPr rtl="0"/>
          <a:r>
            <a:rPr lang="en-US" sz="1400" dirty="0"/>
            <a:t>Ex-CEO at </a:t>
          </a:r>
          <a:r>
            <a:rPr lang="en-US" sz="1400" dirty="0" err="1"/>
            <a:t>Afarinesh</a:t>
          </a:r>
          <a:endParaRPr lang="en-US" sz="1400" dirty="0"/>
        </a:p>
      </dgm:t>
    </dgm:pt>
    <dgm:pt modelId="{4CD0EE35-344A-42DF-B960-62D8EA6D95AD}" type="parTrans" cxnId="{FCA11F93-1F9A-49C0-B50C-B0FC847F84EC}">
      <dgm:prSet/>
      <dgm:spPr/>
      <dgm:t>
        <a:bodyPr/>
        <a:lstStyle/>
        <a:p>
          <a:endParaRPr lang="en-GB"/>
        </a:p>
      </dgm:t>
    </dgm:pt>
    <dgm:pt modelId="{02D8D24C-E202-4290-A448-0D1F2CFD0E0E}" type="sibTrans" cxnId="{FCA11F93-1F9A-49C0-B50C-B0FC847F84EC}">
      <dgm:prSet/>
      <dgm:spPr/>
      <dgm:t>
        <a:bodyPr/>
        <a:lstStyle/>
        <a:p>
          <a:endParaRPr lang="en-GB"/>
        </a:p>
      </dgm:t>
    </dgm:pt>
    <dgm:pt modelId="{A448F302-49E7-443F-A96C-3C448C4569B5}" type="pres">
      <dgm:prSet presAssocID="{29B64D6F-4F12-408C-8E6F-628E6ECF0CFC}" presName="Name0" presStyleCnt="0">
        <dgm:presLayoutVars>
          <dgm:dir/>
          <dgm:animLvl val="lvl"/>
          <dgm:resizeHandles val="exact"/>
        </dgm:presLayoutVars>
      </dgm:prSet>
      <dgm:spPr/>
    </dgm:pt>
    <dgm:pt modelId="{17B2962C-7A83-439F-A3C3-6D291210C76D}" type="pres">
      <dgm:prSet presAssocID="{29B64D6F-4F12-408C-8E6F-628E6ECF0CFC}" presName="tSp" presStyleCnt="0"/>
      <dgm:spPr/>
    </dgm:pt>
    <dgm:pt modelId="{09D85B68-3A1C-4F83-9596-83C3745931C0}" type="pres">
      <dgm:prSet presAssocID="{29B64D6F-4F12-408C-8E6F-628E6ECF0CFC}" presName="bSp" presStyleCnt="0"/>
      <dgm:spPr/>
    </dgm:pt>
    <dgm:pt modelId="{95A92036-E040-4CCA-BF67-95F197DC49E8}" type="pres">
      <dgm:prSet presAssocID="{29B64D6F-4F12-408C-8E6F-628E6ECF0CFC}" presName="process" presStyleCnt="0"/>
      <dgm:spPr/>
    </dgm:pt>
    <dgm:pt modelId="{BED5AB49-D52A-481A-9378-568CE58C0919}" type="pres">
      <dgm:prSet presAssocID="{C9DBA44C-AA39-430E-85A1-DE3AC803A847}" presName="composite1" presStyleCnt="0"/>
      <dgm:spPr/>
    </dgm:pt>
    <dgm:pt modelId="{02E2B4E9-DE90-4EB2-AF55-3710D6522D6F}" type="pres">
      <dgm:prSet presAssocID="{C9DBA44C-AA39-430E-85A1-DE3AC803A847}" presName="dummyNode1" presStyleLbl="node1" presStyleIdx="0" presStyleCnt="3"/>
      <dgm:spPr/>
    </dgm:pt>
    <dgm:pt modelId="{4198D85B-60DE-4F57-A976-98FE0664B3A5}" type="pres">
      <dgm:prSet presAssocID="{C9DBA44C-AA39-430E-85A1-DE3AC803A847}" presName="childNode1" presStyleLbl="bgAcc1" presStyleIdx="0" presStyleCnt="3">
        <dgm:presLayoutVars>
          <dgm:bulletEnabled val="1"/>
        </dgm:presLayoutVars>
      </dgm:prSet>
      <dgm:spPr/>
    </dgm:pt>
    <dgm:pt modelId="{5BE5AB7A-F0E1-4FB7-B885-9321C521CCFB}" type="pres">
      <dgm:prSet presAssocID="{C9DBA44C-AA39-430E-85A1-DE3AC803A847}" presName="childNode1tx" presStyleLbl="bgAcc1" presStyleIdx="0" presStyleCnt="3">
        <dgm:presLayoutVars>
          <dgm:bulletEnabled val="1"/>
        </dgm:presLayoutVars>
      </dgm:prSet>
      <dgm:spPr/>
    </dgm:pt>
    <dgm:pt modelId="{C38CD7EF-8B1D-4D20-B905-1496B42EC883}" type="pres">
      <dgm:prSet presAssocID="{C9DBA44C-AA39-430E-85A1-DE3AC803A847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3EEB31B2-0A0F-4105-8833-8B6EECECB445}" type="pres">
      <dgm:prSet presAssocID="{C9DBA44C-AA39-430E-85A1-DE3AC803A847}" presName="connSite1" presStyleCnt="0"/>
      <dgm:spPr/>
    </dgm:pt>
    <dgm:pt modelId="{16237FC2-92A7-4893-8FC4-8E81D32C2B6E}" type="pres">
      <dgm:prSet presAssocID="{921DA41F-FA3D-41A7-A768-83743D0BBA40}" presName="Name9" presStyleLbl="sibTrans2D1" presStyleIdx="0" presStyleCnt="2"/>
      <dgm:spPr/>
    </dgm:pt>
    <dgm:pt modelId="{93362A8B-2EC7-4629-A7F1-1F858FC78DF2}" type="pres">
      <dgm:prSet presAssocID="{F6769ED5-D7AC-43F5-ADFB-ECA5CB5FEE35}" presName="composite2" presStyleCnt="0"/>
      <dgm:spPr/>
    </dgm:pt>
    <dgm:pt modelId="{B121D54C-94F7-44ED-8773-89B73BB08A74}" type="pres">
      <dgm:prSet presAssocID="{F6769ED5-D7AC-43F5-ADFB-ECA5CB5FEE35}" presName="dummyNode2" presStyleLbl="node1" presStyleIdx="0" presStyleCnt="3"/>
      <dgm:spPr/>
    </dgm:pt>
    <dgm:pt modelId="{C7CEF83C-BDBB-4A12-92D4-66BDDB44BCE0}" type="pres">
      <dgm:prSet presAssocID="{F6769ED5-D7AC-43F5-ADFB-ECA5CB5FEE35}" presName="childNode2" presStyleLbl="bgAcc1" presStyleIdx="1" presStyleCnt="3">
        <dgm:presLayoutVars>
          <dgm:bulletEnabled val="1"/>
        </dgm:presLayoutVars>
      </dgm:prSet>
      <dgm:spPr/>
    </dgm:pt>
    <dgm:pt modelId="{2105C45A-88C3-42A3-A64F-9CC44195EA0F}" type="pres">
      <dgm:prSet presAssocID="{F6769ED5-D7AC-43F5-ADFB-ECA5CB5FEE35}" presName="childNode2tx" presStyleLbl="bgAcc1" presStyleIdx="1" presStyleCnt="3">
        <dgm:presLayoutVars>
          <dgm:bulletEnabled val="1"/>
        </dgm:presLayoutVars>
      </dgm:prSet>
      <dgm:spPr/>
    </dgm:pt>
    <dgm:pt modelId="{AA8A8BD9-824F-4A1C-8197-F120F2264D8C}" type="pres">
      <dgm:prSet presAssocID="{F6769ED5-D7AC-43F5-ADFB-ECA5CB5FEE35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5F66382D-2BDB-4284-8E1A-8C263755670D}" type="pres">
      <dgm:prSet presAssocID="{F6769ED5-D7AC-43F5-ADFB-ECA5CB5FEE35}" presName="connSite2" presStyleCnt="0"/>
      <dgm:spPr/>
    </dgm:pt>
    <dgm:pt modelId="{801801E5-F079-4B20-B3C4-238EBA0391EC}" type="pres">
      <dgm:prSet presAssocID="{684E6996-262C-4AB2-9432-2694291905B1}" presName="Name18" presStyleLbl="sibTrans2D1" presStyleIdx="1" presStyleCnt="2"/>
      <dgm:spPr/>
    </dgm:pt>
    <dgm:pt modelId="{82DE1126-87EA-407E-8757-79AA592181EC}" type="pres">
      <dgm:prSet presAssocID="{BF86D9E4-FF41-4C70-A7AF-60F00DCED886}" presName="composite1" presStyleCnt="0"/>
      <dgm:spPr/>
    </dgm:pt>
    <dgm:pt modelId="{D07517B3-B29C-403A-A547-E702AD722D88}" type="pres">
      <dgm:prSet presAssocID="{BF86D9E4-FF41-4C70-A7AF-60F00DCED886}" presName="dummyNode1" presStyleLbl="node1" presStyleIdx="1" presStyleCnt="3"/>
      <dgm:spPr/>
    </dgm:pt>
    <dgm:pt modelId="{D25FEDCD-AE78-4E6E-B49D-827E12E9FC07}" type="pres">
      <dgm:prSet presAssocID="{BF86D9E4-FF41-4C70-A7AF-60F00DCED886}" presName="childNode1" presStyleLbl="bgAcc1" presStyleIdx="2" presStyleCnt="3">
        <dgm:presLayoutVars>
          <dgm:bulletEnabled val="1"/>
        </dgm:presLayoutVars>
      </dgm:prSet>
      <dgm:spPr/>
    </dgm:pt>
    <dgm:pt modelId="{70C6A6F1-AC86-4EDE-8DF5-B5F67E3DA2BC}" type="pres">
      <dgm:prSet presAssocID="{BF86D9E4-FF41-4C70-A7AF-60F00DCED886}" presName="childNode1tx" presStyleLbl="bgAcc1" presStyleIdx="2" presStyleCnt="3">
        <dgm:presLayoutVars>
          <dgm:bulletEnabled val="1"/>
        </dgm:presLayoutVars>
      </dgm:prSet>
      <dgm:spPr/>
    </dgm:pt>
    <dgm:pt modelId="{8CEBC350-093A-438A-A813-7EB9A7E5D068}" type="pres">
      <dgm:prSet presAssocID="{BF86D9E4-FF41-4C70-A7AF-60F00DCED886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0B4EC968-718F-402E-9EA1-D88FDAB2C17B}" type="pres">
      <dgm:prSet presAssocID="{BF86D9E4-FF41-4C70-A7AF-60F00DCED886}" presName="connSite1" presStyleCnt="0"/>
      <dgm:spPr/>
    </dgm:pt>
  </dgm:ptLst>
  <dgm:cxnLst>
    <dgm:cxn modelId="{57397402-87F9-41EC-A24E-59EE9F205397}" srcId="{C9DBA44C-AA39-430E-85A1-DE3AC803A847}" destId="{C28A4F56-B9C5-419C-B8B0-DAB56C714BEF}" srcOrd="3" destOrd="0" parTransId="{A7C4CC45-8412-4365-97EC-89FC370DA4F3}" sibTransId="{C4A31D60-7479-4A71-8D6C-8CD41B26EFB5}"/>
    <dgm:cxn modelId="{75495F06-CB35-4B18-853C-239DE62CAA10}" type="presOf" srcId="{9E58BEC9-DAA1-4A53-9AC9-478E474F094D}" destId="{D25FEDCD-AE78-4E6E-B49D-827E12E9FC07}" srcOrd="0" destOrd="2" presId="urn:microsoft.com/office/officeart/2005/8/layout/hProcess4"/>
    <dgm:cxn modelId="{1561170C-35F8-4785-8FF8-1561192A1E0A}" type="presOf" srcId="{9FD5A02F-0F65-4A66-BD82-CA2A712F82F8}" destId="{C7CEF83C-BDBB-4A12-92D4-66BDDB44BCE0}" srcOrd="0" destOrd="1" presId="urn:microsoft.com/office/officeart/2005/8/layout/hProcess4"/>
    <dgm:cxn modelId="{D877D91E-5C18-4B82-AEEC-E403CF430EE6}" type="presOf" srcId="{1B141F3F-9866-40CC-851C-3060E41FB099}" destId="{D25FEDCD-AE78-4E6E-B49D-827E12E9FC07}" srcOrd="0" destOrd="3" presId="urn:microsoft.com/office/officeart/2005/8/layout/hProcess4"/>
    <dgm:cxn modelId="{D8A4A323-2880-4AC7-8707-90D6A9B3DAF8}" srcId="{C9DBA44C-AA39-430E-85A1-DE3AC803A847}" destId="{87504740-4AD1-4921-A272-79EF36439529}" srcOrd="0" destOrd="0" parTransId="{727127E5-B997-43BA-9425-17ADEECABFFC}" sibTransId="{378BF3A6-40C9-4962-B700-6A81D5D6C9E1}"/>
    <dgm:cxn modelId="{1E38E223-51E9-4BF8-960D-F9A290533437}" type="presOf" srcId="{41769E1A-F014-490C-9DA9-914A8070A389}" destId="{70C6A6F1-AC86-4EDE-8DF5-B5F67E3DA2BC}" srcOrd="1" destOrd="1" presId="urn:microsoft.com/office/officeart/2005/8/layout/hProcess4"/>
    <dgm:cxn modelId="{CED9DE26-754C-4030-B95A-BA1D8CAE452B}" type="presOf" srcId="{20E33BB2-2CB9-4A21-B1B9-6E850010638F}" destId="{C7CEF83C-BDBB-4A12-92D4-66BDDB44BCE0}" srcOrd="0" destOrd="0" presId="urn:microsoft.com/office/officeart/2005/8/layout/hProcess4"/>
    <dgm:cxn modelId="{DC4FFD28-E4DB-4192-9192-2B65DEA56CE3}" srcId="{BF86D9E4-FF41-4C70-A7AF-60F00DCED886}" destId="{D898D51F-1E3C-4247-A12E-0A9DC62AFF7C}" srcOrd="4" destOrd="0" parTransId="{2CDD0F99-6581-46CD-A8CE-FED8F42FF50A}" sibTransId="{C7102995-B42F-4022-96CB-69468C1FA88F}"/>
    <dgm:cxn modelId="{BF950532-649A-4892-AB6C-BF764E700747}" type="presOf" srcId="{F6769ED5-D7AC-43F5-ADFB-ECA5CB5FEE35}" destId="{AA8A8BD9-824F-4A1C-8197-F120F2264D8C}" srcOrd="0" destOrd="0" presId="urn:microsoft.com/office/officeart/2005/8/layout/hProcess4"/>
    <dgm:cxn modelId="{5976F033-E6A1-4CEE-98B5-2C1E89237A08}" type="presOf" srcId="{20E33BB2-2CB9-4A21-B1B9-6E850010638F}" destId="{2105C45A-88C3-42A3-A64F-9CC44195EA0F}" srcOrd="1" destOrd="0" presId="urn:microsoft.com/office/officeart/2005/8/layout/hProcess4"/>
    <dgm:cxn modelId="{F4ACD839-EB88-47F9-9A9B-A15A79ADAFE1}" type="presOf" srcId="{9E58BEC9-DAA1-4A53-9AC9-478E474F094D}" destId="{70C6A6F1-AC86-4EDE-8DF5-B5F67E3DA2BC}" srcOrd="1" destOrd="2" presId="urn:microsoft.com/office/officeart/2005/8/layout/hProcess4"/>
    <dgm:cxn modelId="{CFE86C3A-ECAE-4025-8E2A-41E50CCE3DCC}" srcId="{29B64D6F-4F12-408C-8E6F-628E6ECF0CFC}" destId="{C9DBA44C-AA39-430E-85A1-DE3AC803A847}" srcOrd="0" destOrd="0" parTransId="{0970B121-5064-4202-9042-4E49EB07CD33}" sibTransId="{921DA41F-FA3D-41A7-A768-83743D0BBA40}"/>
    <dgm:cxn modelId="{3AA9DD5B-40E3-436B-88A3-86F0C8B5BD64}" type="presOf" srcId="{899BD71C-CF6D-43A2-97F6-1D1B47D58EDF}" destId="{C7CEF83C-BDBB-4A12-92D4-66BDDB44BCE0}" srcOrd="0" destOrd="2" presId="urn:microsoft.com/office/officeart/2005/8/layout/hProcess4"/>
    <dgm:cxn modelId="{8879AA5C-FD58-49CE-BA93-40AA8EBA6BBA}" type="presOf" srcId="{C9DBA44C-AA39-430E-85A1-DE3AC803A847}" destId="{C38CD7EF-8B1D-4D20-B905-1496B42EC883}" srcOrd="0" destOrd="0" presId="urn:microsoft.com/office/officeart/2005/8/layout/hProcess4"/>
    <dgm:cxn modelId="{FA9F1662-BA55-480D-9633-3F02E49F83CF}" srcId="{F6769ED5-D7AC-43F5-ADFB-ECA5CB5FEE35}" destId="{EBA6421E-7748-4424-8998-EF915DE81B9D}" srcOrd="3" destOrd="0" parTransId="{96D81D60-94F5-4FCA-A7AC-1704655117DA}" sibTransId="{971CC5C7-568F-4734-8C6D-AD0D8F482A12}"/>
    <dgm:cxn modelId="{6125B263-4C98-4958-A185-94AD956E39A1}" type="presOf" srcId="{44765609-5E19-4C14-B9D5-3EE8DE1E0B37}" destId="{4198D85B-60DE-4F57-A976-98FE0664B3A5}" srcOrd="0" destOrd="1" presId="urn:microsoft.com/office/officeart/2005/8/layout/hProcess4"/>
    <dgm:cxn modelId="{846F9E44-09AA-4C53-9BF2-7FE9EBA7BA8C}" type="presOf" srcId="{658CEC32-7D5F-4855-A559-B710CB875CFF}" destId="{2105C45A-88C3-42A3-A64F-9CC44195EA0F}" srcOrd="1" destOrd="5" presId="urn:microsoft.com/office/officeart/2005/8/layout/hProcess4"/>
    <dgm:cxn modelId="{908C7E47-ADC2-4170-8311-F2C5C59B3891}" type="presOf" srcId="{658CEC32-7D5F-4855-A559-B710CB875CFF}" destId="{C7CEF83C-BDBB-4A12-92D4-66BDDB44BCE0}" srcOrd="0" destOrd="5" presId="urn:microsoft.com/office/officeart/2005/8/layout/hProcess4"/>
    <dgm:cxn modelId="{C66CA14A-EBEE-460B-A9AD-7FD3221C7974}" type="presOf" srcId="{8A52A6DD-6345-47F8-AA75-DF81945F110E}" destId="{2105C45A-88C3-42A3-A64F-9CC44195EA0F}" srcOrd="1" destOrd="4" presId="urn:microsoft.com/office/officeart/2005/8/layout/hProcess4"/>
    <dgm:cxn modelId="{8E2A0B6C-5927-4068-93D9-4AC81E360078}" srcId="{F6769ED5-D7AC-43F5-ADFB-ECA5CB5FEE35}" destId="{20E33BB2-2CB9-4A21-B1B9-6E850010638F}" srcOrd="0" destOrd="0" parTransId="{30B3E646-9BF9-4983-8F4C-557A73B3143A}" sibTransId="{3D239875-E41A-4F42-81F3-207417B92B23}"/>
    <dgm:cxn modelId="{012D456C-9CBD-442C-A7C6-A3562D91B8D1}" type="presOf" srcId="{9FD5A02F-0F65-4A66-BD82-CA2A712F82F8}" destId="{2105C45A-88C3-42A3-A64F-9CC44195EA0F}" srcOrd="1" destOrd="1" presId="urn:microsoft.com/office/officeart/2005/8/layout/hProcess4"/>
    <dgm:cxn modelId="{FFE6A46C-EACB-49BE-B3AD-EE5A9B2C5022}" srcId="{F6769ED5-D7AC-43F5-ADFB-ECA5CB5FEE35}" destId="{8A52A6DD-6345-47F8-AA75-DF81945F110E}" srcOrd="4" destOrd="0" parTransId="{ECF3F25B-7690-4410-9528-2639EFB0B9D1}" sibTransId="{079C5EB6-DD35-4269-A9DD-1DE2433E979E}"/>
    <dgm:cxn modelId="{34A6E46C-390F-494C-8AC0-CA27275199B6}" type="presOf" srcId="{684E6996-262C-4AB2-9432-2694291905B1}" destId="{801801E5-F079-4B20-B3C4-238EBA0391EC}" srcOrd="0" destOrd="0" presId="urn:microsoft.com/office/officeart/2005/8/layout/hProcess4"/>
    <dgm:cxn modelId="{7FC5FB6C-8D09-4CFC-BA5C-B623D0FCBBEF}" srcId="{C9DBA44C-AA39-430E-85A1-DE3AC803A847}" destId="{44765609-5E19-4C14-B9D5-3EE8DE1E0B37}" srcOrd="1" destOrd="0" parTransId="{BF6ABBE3-E5E5-4642-8728-F450324EAAC4}" sibTransId="{6411632F-3F47-494F-9831-87C06F9D2FC9}"/>
    <dgm:cxn modelId="{DDA7956F-73B8-4C73-A09C-B82F4604DB4A}" type="presOf" srcId="{BF86D9E4-FF41-4C70-A7AF-60F00DCED886}" destId="{8CEBC350-093A-438A-A813-7EB9A7E5D068}" srcOrd="0" destOrd="0" presId="urn:microsoft.com/office/officeart/2005/8/layout/hProcess4"/>
    <dgm:cxn modelId="{F2B0D650-AFF2-456F-B63D-7BD51CFED4FF}" type="presOf" srcId="{3DC6B5F8-BC24-4A86-9495-D68EA9AB713E}" destId="{5BE5AB7A-F0E1-4FB7-B885-9321C521CCFB}" srcOrd="1" destOrd="4" presId="urn:microsoft.com/office/officeart/2005/8/layout/hProcess4"/>
    <dgm:cxn modelId="{3109C153-3FB1-4122-898C-A48179B02FB0}" type="presOf" srcId="{EBA6421E-7748-4424-8998-EF915DE81B9D}" destId="{2105C45A-88C3-42A3-A64F-9CC44195EA0F}" srcOrd="1" destOrd="3" presId="urn:microsoft.com/office/officeart/2005/8/layout/hProcess4"/>
    <dgm:cxn modelId="{B33C2075-E865-442B-BBF7-DB107FDF4DA5}" type="presOf" srcId="{44765609-5E19-4C14-B9D5-3EE8DE1E0B37}" destId="{5BE5AB7A-F0E1-4FB7-B885-9321C521CCFB}" srcOrd="1" destOrd="1" presId="urn:microsoft.com/office/officeart/2005/8/layout/hProcess4"/>
    <dgm:cxn modelId="{A8E13077-9476-4D6C-AE2A-24B620BC9273}" type="presOf" srcId="{921DA41F-FA3D-41A7-A768-83743D0BBA40}" destId="{16237FC2-92A7-4893-8FC4-8E81D32C2B6E}" srcOrd="0" destOrd="0" presId="urn:microsoft.com/office/officeart/2005/8/layout/hProcess4"/>
    <dgm:cxn modelId="{98F26B7A-DC19-40B7-BB50-8A20247211CF}" type="presOf" srcId="{6374BFBC-C500-4FE6-8009-83985BCCBDAA}" destId="{4198D85B-60DE-4F57-A976-98FE0664B3A5}" srcOrd="0" destOrd="2" presId="urn:microsoft.com/office/officeart/2005/8/layout/hProcess4"/>
    <dgm:cxn modelId="{7B73847E-8A6C-4B06-AE78-108CD9183758}" srcId="{29B64D6F-4F12-408C-8E6F-628E6ECF0CFC}" destId="{F6769ED5-D7AC-43F5-ADFB-ECA5CB5FEE35}" srcOrd="1" destOrd="0" parTransId="{A953C34D-99A3-41F4-8A5A-18DBB679E560}" sibTransId="{684E6996-262C-4AB2-9432-2694291905B1}"/>
    <dgm:cxn modelId="{8FEF557F-0E77-4CEB-B32D-ED3B1396C087}" srcId="{BF86D9E4-FF41-4C70-A7AF-60F00DCED886}" destId="{1B141F3F-9866-40CC-851C-3060E41FB099}" srcOrd="3" destOrd="0" parTransId="{D8F1789C-63BF-4EBC-B675-C733F4F62E43}" sibTransId="{300B81D8-7609-415A-B7DA-5E8291455152}"/>
    <dgm:cxn modelId="{4FCF8681-33EE-4F37-A89B-FA94BDB69634}" type="presOf" srcId="{C28A4F56-B9C5-419C-B8B0-DAB56C714BEF}" destId="{4198D85B-60DE-4F57-A976-98FE0664B3A5}" srcOrd="0" destOrd="3" presId="urn:microsoft.com/office/officeart/2005/8/layout/hProcess4"/>
    <dgm:cxn modelId="{07F60489-461E-491E-BB39-D2D20009A880}" type="presOf" srcId="{899BD71C-CF6D-43A2-97F6-1D1B47D58EDF}" destId="{2105C45A-88C3-42A3-A64F-9CC44195EA0F}" srcOrd="1" destOrd="2" presId="urn:microsoft.com/office/officeart/2005/8/layout/hProcess4"/>
    <dgm:cxn modelId="{521A4D8A-168B-46FB-9E91-0B74341F9A7B}" type="presOf" srcId="{EBA6421E-7748-4424-8998-EF915DE81B9D}" destId="{C7CEF83C-BDBB-4A12-92D4-66BDDB44BCE0}" srcOrd="0" destOrd="3" presId="urn:microsoft.com/office/officeart/2005/8/layout/hProcess4"/>
    <dgm:cxn modelId="{FCA11F93-1F9A-49C0-B50C-B0FC847F84EC}" srcId="{BF86D9E4-FF41-4C70-A7AF-60F00DCED886}" destId="{41769E1A-F014-490C-9DA9-914A8070A389}" srcOrd="1" destOrd="0" parTransId="{4CD0EE35-344A-42DF-B960-62D8EA6D95AD}" sibTransId="{02D8D24C-E202-4290-A448-0D1F2CFD0E0E}"/>
    <dgm:cxn modelId="{717C9B93-5DA8-474E-9EE9-8921FD540E1E}" type="presOf" srcId="{87504740-4AD1-4921-A272-79EF36439529}" destId="{4198D85B-60DE-4F57-A976-98FE0664B3A5}" srcOrd="0" destOrd="0" presId="urn:microsoft.com/office/officeart/2005/8/layout/hProcess4"/>
    <dgm:cxn modelId="{60439DA1-6304-4455-A071-5E8FDEE6FD6C}" srcId="{C9DBA44C-AA39-430E-85A1-DE3AC803A847}" destId="{3DC6B5F8-BC24-4A86-9495-D68EA9AB713E}" srcOrd="4" destOrd="0" parTransId="{7B0E4295-7CF7-4A77-A247-AFBC451848C5}" sibTransId="{7A2AE11F-36F0-4E5A-81F6-5B39EE0C6749}"/>
    <dgm:cxn modelId="{DA4F1DA3-0A6B-478C-9BA1-110E09FB33B5}" type="presOf" srcId="{8A52A6DD-6345-47F8-AA75-DF81945F110E}" destId="{C7CEF83C-BDBB-4A12-92D4-66BDDB44BCE0}" srcOrd="0" destOrd="4" presId="urn:microsoft.com/office/officeart/2005/8/layout/hProcess4"/>
    <dgm:cxn modelId="{7F718FA5-4C6F-46B1-AE00-BA06CCA86653}" type="presOf" srcId="{6374BFBC-C500-4FE6-8009-83985BCCBDAA}" destId="{5BE5AB7A-F0E1-4FB7-B885-9321C521CCFB}" srcOrd="1" destOrd="2" presId="urn:microsoft.com/office/officeart/2005/8/layout/hProcess4"/>
    <dgm:cxn modelId="{4282D5A5-DB39-41EA-8A5B-F5FD0FDAFCAD}" srcId="{29B64D6F-4F12-408C-8E6F-628E6ECF0CFC}" destId="{BF86D9E4-FF41-4C70-A7AF-60F00DCED886}" srcOrd="2" destOrd="0" parTransId="{713EC71F-84AF-4D9E-A94B-473569ECFB63}" sibTransId="{09DBB470-B847-4ED3-82F3-33279D1DED32}"/>
    <dgm:cxn modelId="{26C75CA7-094A-47DA-861F-66D722C594C5}" srcId="{F6769ED5-D7AC-43F5-ADFB-ECA5CB5FEE35}" destId="{9FD5A02F-0F65-4A66-BD82-CA2A712F82F8}" srcOrd="1" destOrd="0" parTransId="{1C3146B3-3416-4A27-AD81-0038A49E8FAC}" sibTransId="{3156A23F-2259-415E-A09A-701DE4EC8D38}"/>
    <dgm:cxn modelId="{ABDC99AD-AC45-42C0-9E0B-9E30DFFECB10}" type="presOf" srcId="{29B64D6F-4F12-408C-8E6F-628E6ECF0CFC}" destId="{A448F302-49E7-443F-A96C-3C448C4569B5}" srcOrd="0" destOrd="0" presId="urn:microsoft.com/office/officeart/2005/8/layout/hProcess4"/>
    <dgm:cxn modelId="{314D27B9-43D9-4C5A-AFE0-ABB681FB3BE4}" srcId="{C9DBA44C-AA39-430E-85A1-DE3AC803A847}" destId="{6374BFBC-C500-4FE6-8009-83985BCCBDAA}" srcOrd="2" destOrd="0" parTransId="{03B38EDB-0125-48CF-BD6B-0BE66B66DA0D}" sibTransId="{F84EC2C8-9267-42CC-9A0F-791170364335}"/>
    <dgm:cxn modelId="{6A6628B9-1CD3-4D1D-80B2-F4D75D9A48A2}" type="presOf" srcId="{3DC6B5F8-BC24-4A86-9495-D68EA9AB713E}" destId="{4198D85B-60DE-4F57-A976-98FE0664B3A5}" srcOrd="0" destOrd="4" presId="urn:microsoft.com/office/officeart/2005/8/layout/hProcess4"/>
    <dgm:cxn modelId="{899750BB-E7D1-491B-95F7-807EABC71880}" srcId="{BF86D9E4-FF41-4C70-A7AF-60F00DCED886}" destId="{9E58BEC9-DAA1-4A53-9AC9-478E474F094D}" srcOrd="2" destOrd="0" parTransId="{FDB41015-55ED-4003-9F02-2CED17D5BF26}" sibTransId="{B932BB0A-60D0-4EC5-9A11-BF58904AF562}"/>
    <dgm:cxn modelId="{EA494CBE-C67E-4ACD-8A49-73BFA441FDAD}" type="presOf" srcId="{324A4494-2607-4477-BBA2-13E6381E43FE}" destId="{D25FEDCD-AE78-4E6E-B49D-827E12E9FC07}" srcOrd="0" destOrd="0" presId="urn:microsoft.com/office/officeart/2005/8/layout/hProcess4"/>
    <dgm:cxn modelId="{4847F1BE-EF81-47C7-BD62-340BFF26CACA}" type="presOf" srcId="{C28A4F56-B9C5-419C-B8B0-DAB56C714BEF}" destId="{5BE5AB7A-F0E1-4FB7-B885-9321C521CCFB}" srcOrd="1" destOrd="3" presId="urn:microsoft.com/office/officeart/2005/8/layout/hProcess4"/>
    <dgm:cxn modelId="{35F7B5C7-725C-45FE-B2E3-20300856776E}" type="presOf" srcId="{1B141F3F-9866-40CC-851C-3060E41FB099}" destId="{70C6A6F1-AC86-4EDE-8DF5-B5F67E3DA2BC}" srcOrd="1" destOrd="3" presId="urn:microsoft.com/office/officeart/2005/8/layout/hProcess4"/>
    <dgm:cxn modelId="{884CF8D0-F7CF-46D5-B541-4305B7EFD52A}" type="presOf" srcId="{D898D51F-1E3C-4247-A12E-0A9DC62AFF7C}" destId="{D25FEDCD-AE78-4E6E-B49D-827E12E9FC07}" srcOrd="0" destOrd="4" presId="urn:microsoft.com/office/officeart/2005/8/layout/hProcess4"/>
    <dgm:cxn modelId="{EF32B4D9-0465-4CCF-B7B8-9734FF634387}" type="presOf" srcId="{41769E1A-F014-490C-9DA9-914A8070A389}" destId="{D25FEDCD-AE78-4E6E-B49D-827E12E9FC07}" srcOrd="0" destOrd="1" presId="urn:microsoft.com/office/officeart/2005/8/layout/hProcess4"/>
    <dgm:cxn modelId="{7551C4D9-BE10-4193-957B-B0B788699E36}" srcId="{F6769ED5-D7AC-43F5-ADFB-ECA5CB5FEE35}" destId="{658CEC32-7D5F-4855-A559-B710CB875CFF}" srcOrd="5" destOrd="0" parTransId="{BC66071B-1D36-4C30-9117-D42D956DB49A}" sibTransId="{659D509D-713B-4F0D-A8C2-036E5A680755}"/>
    <dgm:cxn modelId="{19552FDE-012C-410F-9F34-16B9BFDDA897}" srcId="{BF86D9E4-FF41-4C70-A7AF-60F00DCED886}" destId="{324A4494-2607-4477-BBA2-13E6381E43FE}" srcOrd="0" destOrd="0" parTransId="{803EB2DA-C10D-4B66-AE26-0C736ED03193}" sibTransId="{AA6FF91B-89CD-418D-9E47-E1DDB9193007}"/>
    <dgm:cxn modelId="{FF1C42E3-F98C-4F98-A728-5E56D9ABDC17}" type="presOf" srcId="{D898D51F-1E3C-4247-A12E-0A9DC62AFF7C}" destId="{70C6A6F1-AC86-4EDE-8DF5-B5F67E3DA2BC}" srcOrd="1" destOrd="4" presId="urn:microsoft.com/office/officeart/2005/8/layout/hProcess4"/>
    <dgm:cxn modelId="{5D7367E6-9BAB-4FBF-AABB-96A8F3C3C192}" type="presOf" srcId="{87504740-4AD1-4921-A272-79EF36439529}" destId="{5BE5AB7A-F0E1-4FB7-B885-9321C521CCFB}" srcOrd="1" destOrd="0" presId="urn:microsoft.com/office/officeart/2005/8/layout/hProcess4"/>
    <dgm:cxn modelId="{2CB975E9-F38F-488E-91F1-1EC9DB7639B2}" type="presOf" srcId="{324A4494-2607-4477-BBA2-13E6381E43FE}" destId="{70C6A6F1-AC86-4EDE-8DF5-B5F67E3DA2BC}" srcOrd="1" destOrd="0" presId="urn:microsoft.com/office/officeart/2005/8/layout/hProcess4"/>
    <dgm:cxn modelId="{99D018F8-69F6-4079-90AB-806B9225AE12}" srcId="{F6769ED5-D7AC-43F5-ADFB-ECA5CB5FEE35}" destId="{899BD71C-CF6D-43A2-97F6-1D1B47D58EDF}" srcOrd="2" destOrd="0" parTransId="{47FAA857-BDD3-45A1-9B05-EF73E91A3960}" sibTransId="{6A17F34F-F70C-4ED2-AF85-AAD07E0277EE}"/>
    <dgm:cxn modelId="{38D72E0D-39B0-4442-93A8-D766A2D18CF7}" type="presParOf" srcId="{A448F302-49E7-443F-A96C-3C448C4569B5}" destId="{17B2962C-7A83-439F-A3C3-6D291210C76D}" srcOrd="0" destOrd="0" presId="urn:microsoft.com/office/officeart/2005/8/layout/hProcess4"/>
    <dgm:cxn modelId="{AE543EC7-406C-4A92-9142-C0BD43540472}" type="presParOf" srcId="{A448F302-49E7-443F-A96C-3C448C4569B5}" destId="{09D85B68-3A1C-4F83-9596-83C3745931C0}" srcOrd="1" destOrd="0" presId="urn:microsoft.com/office/officeart/2005/8/layout/hProcess4"/>
    <dgm:cxn modelId="{3C1B9D3F-C92A-4502-8ACA-425C7C121B12}" type="presParOf" srcId="{A448F302-49E7-443F-A96C-3C448C4569B5}" destId="{95A92036-E040-4CCA-BF67-95F197DC49E8}" srcOrd="2" destOrd="0" presId="urn:microsoft.com/office/officeart/2005/8/layout/hProcess4"/>
    <dgm:cxn modelId="{838C9E1A-5FD5-4325-B847-56AC2754AB10}" type="presParOf" srcId="{95A92036-E040-4CCA-BF67-95F197DC49E8}" destId="{BED5AB49-D52A-481A-9378-568CE58C0919}" srcOrd="0" destOrd="0" presId="urn:microsoft.com/office/officeart/2005/8/layout/hProcess4"/>
    <dgm:cxn modelId="{22DA7D8E-FF88-417C-B314-B22BD0C720DA}" type="presParOf" srcId="{BED5AB49-D52A-481A-9378-568CE58C0919}" destId="{02E2B4E9-DE90-4EB2-AF55-3710D6522D6F}" srcOrd="0" destOrd="0" presId="urn:microsoft.com/office/officeart/2005/8/layout/hProcess4"/>
    <dgm:cxn modelId="{48B7A98A-6F73-4B00-9875-6BA36CEAFD5A}" type="presParOf" srcId="{BED5AB49-D52A-481A-9378-568CE58C0919}" destId="{4198D85B-60DE-4F57-A976-98FE0664B3A5}" srcOrd="1" destOrd="0" presId="urn:microsoft.com/office/officeart/2005/8/layout/hProcess4"/>
    <dgm:cxn modelId="{7B9E428B-AC11-4830-B359-119AC823D433}" type="presParOf" srcId="{BED5AB49-D52A-481A-9378-568CE58C0919}" destId="{5BE5AB7A-F0E1-4FB7-B885-9321C521CCFB}" srcOrd="2" destOrd="0" presId="urn:microsoft.com/office/officeart/2005/8/layout/hProcess4"/>
    <dgm:cxn modelId="{DD2974FB-696E-44E4-B6B5-4DC7A45BF0B2}" type="presParOf" srcId="{BED5AB49-D52A-481A-9378-568CE58C0919}" destId="{C38CD7EF-8B1D-4D20-B905-1496B42EC883}" srcOrd="3" destOrd="0" presId="urn:microsoft.com/office/officeart/2005/8/layout/hProcess4"/>
    <dgm:cxn modelId="{268AB24F-0B0D-4D66-87FF-1BF3CA23F435}" type="presParOf" srcId="{BED5AB49-D52A-481A-9378-568CE58C0919}" destId="{3EEB31B2-0A0F-4105-8833-8B6EECECB445}" srcOrd="4" destOrd="0" presId="urn:microsoft.com/office/officeart/2005/8/layout/hProcess4"/>
    <dgm:cxn modelId="{38E1B298-CD40-4856-8A25-2CCE5701D32E}" type="presParOf" srcId="{95A92036-E040-4CCA-BF67-95F197DC49E8}" destId="{16237FC2-92A7-4893-8FC4-8E81D32C2B6E}" srcOrd="1" destOrd="0" presId="urn:microsoft.com/office/officeart/2005/8/layout/hProcess4"/>
    <dgm:cxn modelId="{2500563D-65FF-48F6-BBD9-D22093F91C57}" type="presParOf" srcId="{95A92036-E040-4CCA-BF67-95F197DC49E8}" destId="{93362A8B-2EC7-4629-A7F1-1F858FC78DF2}" srcOrd="2" destOrd="0" presId="urn:microsoft.com/office/officeart/2005/8/layout/hProcess4"/>
    <dgm:cxn modelId="{593AD697-BD9F-47EB-9C64-14B2C21D64F6}" type="presParOf" srcId="{93362A8B-2EC7-4629-A7F1-1F858FC78DF2}" destId="{B121D54C-94F7-44ED-8773-89B73BB08A74}" srcOrd="0" destOrd="0" presId="urn:microsoft.com/office/officeart/2005/8/layout/hProcess4"/>
    <dgm:cxn modelId="{2C1A3265-BA2E-45B6-99C2-CCDC13E3314C}" type="presParOf" srcId="{93362A8B-2EC7-4629-A7F1-1F858FC78DF2}" destId="{C7CEF83C-BDBB-4A12-92D4-66BDDB44BCE0}" srcOrd="1" destOrd="0" presId="urn:microsoft.com/office/officeart/2005/8/layout/hProcess4"/>
    <dgm:cxn modelId="{6C394B92-833A-49E8-895B-820447E41A31}" type="presParOf" srcId="{93362A8B-2EC7-4629-A7F1-1F858FC78DF2}" destId="{2105C45A-88C3-42A3-A64F-9CC44195EA0F}" srcOrd="2" destOrd="0" presId="urn:microsoft.com/office/officeart/2005/8/layout/hProcess4"/>
    <dgm:cxn modelId="{F8B8C383-8131-4A2A-98F6-4873FF7A9139}" type="presParOf" srcId="{93362A8B-2EC7-4629-A7F1-1F858FC78DF2}" destId="{AA8A8BD9-824F-4A1C-8197-F120F2264D8C}" srcOrd="3" destOrd="0" presId="urn:microsoft.com/office/officeart/2005/8/layout/hProcess4"/>
    <dgm:cxn modelId="{CEE7550C-F9E2-4B28-B994-2CB8B1063E95}" type="presParOf" srcId="{93362A8B-2EC7-4629-A7F1-1F858FC78DF2}" destId="{5F66382D-2BDB-4284-8E1A-8C263755670D}" srcOrd="4" destOrd="0" presId="urn:microsoft.com/office/officeart/2005/8/layout/hProcess4"/>
    <dgm:cxn modelId="{E4A00D0C-F34B-49D4-91D4-B48D14CBBE8C}" type="presParOf" srcId="{95A92036-E040-4CCA-BF67-95F197DC49E8}" destId="{801801E5-F079-4B20-B3C4-238EBA0391EC}" srcOrd="3" destOrd="0" presId="urn:microsoft.com/office/officeart/2005/8/layout/hProcess4"/>
    <dgm:cxn modelId="{9F23DD64-962B-43DA-9956-F0DB89C867FC}" type="presParOf" srcId="{95A92036-E040-4CCA-BF67-95F197DC49E8}" destId="{82DE1126-87EA-407E-8757-79AA592181EC}" srcOrd="4" destOrd="0" presId="urn:microsoft.com/office/officeart/2005/8/layout/hProcess4"/>
    <dgm:cxn modelId="{A6B07B7F-099B-4499-BFE7-5439A72C2466}" type="presParOf" srcId="{82DE1126-87EA-407E-8757-79AA592181EC}" destId="{D07517B3-B29C-403A-A547-E702AD722D88}" srcOrd="0" destOrd="0" presId="urn:microsoft.com/office/officeart/2005/8/layout/hProcess4"/>
    <dgm:cxn modelId="{8DEB8A1B-AE5F-490E-B7DC-0F048BD70B5C}" type="presParOf" srcId="{82DE1126-87EA-407E-8757-79AA592181EC}" destId="{D25FEDCD-AE78-4E6E-B49D-827E12E9FC07}" srcOrd="1" destOrd="0" presId="urn:microsoft.com/office/officeart/2005/8/layout/hProcess4"/>
    <dgm:cxn modelId="{896D114B-4C90-4592-92A9-41F0CC86DBAF}" type="presParOf" srcId="{82DE1126-87EA-407E-8757-79AA592181EC}" destId="{70C6A6F1-AC86-4EDE-8DF5-B5F67E3DA2BC}" srcOrd="2" destOrd="0" presId="urn:microsoft.com/office/officeart/2005/8/layout/hProcess4"/>
    <dgm:cxn modelId="{17ADEEFD-AA9E-4B23-B5C0-FADCE067892E}" type="presParOf" srcId="{82DE1126-87EA-407E-8757-79AA592181EC}" destId="{8CEBC350-093A-438A-A813-7EB9A7E5D068}" srcOrd="3" destOrd="0" presId="urn:microsoft.com/office/officeart/2005/8/layout/hProcess4"/>
    <dgm:cxn modelId="{3E7CA53B-F9F5-4FD3-A775-1553023172C3}" type="presParOf" srcId="{82DE1126-87EA-407E-8757-79AA592181EC}" destId="{0B4EC968-718F-402E-9EA1-D88FDAB2C17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1BB0E8-6E6F-45E5-88E8-AF7DE4D4B5FD}" type="doc">
      <dgm:prSet loTypeId="urn:microsoft.com/office/officeart/2005/8/layout/h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E46DD435-BC6A-4905-A3D5-ABB6CA16D9C2}">
      <dgm:prSet phldrT="[Text]" custT="1"/>
      <dgm:spPr/>
      <dgm:t>
        <a:bodyPr/>
        <a:lstStyle/>
        <a:p>
          <a:pPr rtl="1"/>
          <a:r>
            <a:rPr kumimoji="0" lang="ar-SA" altLang="en-US" sz="1800" b="1" i="0" u="none" strike="noStrike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داده‌ها</a:t>
          </a:r>
          <a:r>
            <a:rPr kumimoji="0" lang="en-GB" altLang="en-US" sz="1800" b="1" i="0" u="none" strike="noStrike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=</a:t>
          </a:r>
          <a:r>
            <a:rPr kumimoji="0" lang="ar-SA" altLang="en-US" sz="1800" b="1" i="0" u="none" strike="noStrike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سوخت هوش مصنوعی</a:t>
          </a:r>
          <a:endParaRPr lang="en-GB" sz="1800" dirty="0">
            <a:cs typeface="B Nazanin" panose="00000400000000000000" pitchFamily="2" charset="-78"/>
          </a:endParaRPr>
        </a:p>
      </dgm:t>
    </dgm:pt>
    <dgm:pt modelId="{3BBED3AA-6383-4D2E-8D0B-524B3A414EF6}" type="parTrans" cxnId="{39A606BA-BA09-45FC-8C6D-20B1A3263956}">
      <dgm:prSet/>
      <dgm:spPr/>
      <dgm:t>
        <a:bodyPr/>
        <a:lstStyle/>
        <a:p>
          <a:endParaRPr lang="en-GB"/>
        </a:p>
      </dgm:t>
    </dgm:pt>
    <dgm:pt modelId="{5081D250-A3A1-4049-A739-0689388C0F86}" type="sibTrans" cxnId="{39A606BA-BA09-45FC-8C6D-20B1A3263956}">
      <dgm:prSet/>
      <dgm:spPr/>
      <dgm:t>
        <a:bodyPr/>
        <a:lstStyle/>
        <a:p>
          <a:endParaRPr lang="en-GB"/>
        </a:p>
      </dgm:t>
    </dgm:pt>
    <dgm:pt modelId="{8F50E8B5-A757-4836-B44A-4667878674E7}">
      <dgm:prSet phldrT="[Text]" custT="1"/>
      <dgm:spPr/>
      <dgm:t>
        <a:bodyPr/>
        <a:lstStyle/>
        <a:p>
          <a:pPr algn="just" rtl="1">
            <a:buNone/>
          </a:pPr>
          <a:r>
            <a:rPr kumimoji="0" lang="ar-SA" altLang="en-US" sz="1600" b="1" i="0" u="none" strike="noStrike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مدل‌های یادگیری ماشین و شبکه‌های عصبی برای آموزش و بهینه‌سازی </a:t>
          </a:r>
          <a:r>
            <a:rPr kumimoji="0" lang="ar-SA" altLang="en-US" sz="3200" b="1" i="0" u="none" strike="noStrike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نیاز</a:t>
          </a:r>
          <a:r>
            <a:rPr kumimoji="0" lang="ar-SA" altLang="en-US" sz="1600" b="1" i="0" u="none" strike="noStrike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به داده‌های گسترده و متنوع دارند</a:t>
          </a:r>
          <a:endParaRPr lang="en-GB" sz="1600" b="1" dirty="0">
            <a:cs typeface="B Nazanin" panose="00000400000000000000" pitchFamily="2" charset="-78"/>
          </a:endParaRPr>
        </a:p>
      </dgm:t>
    </dgm:pt>
    <dgm:pt modelId="{28F1E26C-4F9D-4A98-83D7-932C52CD97F3}" type="parTrans" cxnId="{1625126C-5532-4760-AD37-F6551F3E50BB}">
      <dgm:prSet/>
      <dgm:spPr/>
      <dgm:t>
        <a:bodyPr/>
        <a:lstStyle/>
        <a:p>
          <a:endParaRPr lang="en-GB"/>
        </a:p>
      </dgm:t>
    </dgm:pt>
    <dgm:pt modelId="{F5D481B7-AEC1-49A8-B6C1-288E8570D91A}" type="sibTrans" cxnId="{1625126C-5532-4760-AD37-F6551F3E50BB}">
      <dgm:prSet/>
      <dgm:spPr/>
      <dgm:t>
        <a:bodyPr/>
        <a:lstStyle/>
        <a:p>
          <a:endParaRPr lang="en-GB"/>
        </a:p>
      </dgm:t>
    </dgm:pt>
    <dgm:pt modelId="{272FF516-A691-4D8D-85D6-EE73F57CC584}">
      <dgm:prSet phldrT="[Text]" custT="1"/>
      <dgm:spPr/>
      <dgm:t>
        <a:bodyPr/>
        <a:lstStyle/>
        <a:p>
          <a:r>
            <a:rPr kumimoji="0" lang="ar-SA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هوش مصنوعی</a:t>
          </a:r>
          <a:r>
            <a:rPr kumimoji="0" lang="fa-IR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=</a:t>
          </a:r>
          <a:r>
            <a:rPr kumimoji="0" lang="ar-SA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 تحلیل‌گر داده‌ها</a:t>
          </a:r>
          <a:r>
            <a:rPr kumimoji="0" lang="en-US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 </a:t>
          </a:r>
          <a:endParaRPr kumimoji="0" lang="en-GB" sz="1800" b="1" i="0" u="none" strike="noStrike" kern="1200" cap="none" normalizeH="0" baseline="0" dirty="0">
            <a:ln/>
            <a:effectLst/>
            <a:latin typeface="Arial" panose="020B0604020202020204" pitchFamily="34" charset="0"/>
            <a:ea typeface="+mn-ea"/>
            <a:cs typeface="B Nazanin" panose="00000400000000000000" pitchFamily="2" charset="-78"/>
          </a:endParaRPr>
        </a:p>
      </dgm:t>
    </dgm:pt>
    <dgm:pt modelId="{315C3EAD-4C06-4641-991E-0D0C6FAC465E}" type="parTrans" cxnId="{9F7B65BA-D295-44CB-9D1A-9AA45E2B2754}">
      <dgm:prSet/>
      <dgm:spPr/>
      <dgm:t>
        <a:bodyPr/>
        <a:lstStyle/>
        <a:p>
          <a:endParaRPr lang="en-GB"/>
        </a:p>
      </dgm:t>
    </dgm:pt>
    <dgm:pt modelId="{8BE4FD1C-748B-432F-A716-658C64762390}" type="sibTrans" cxnId="{9F7B65BA-D295-44CB-9D1A-9AA45E2B2754}">
      <dgm:prSet/>
      <dgm:spPr/>
      <dgm:t>
        <a:bodyPr/>
        <a:lstStyle/>
        <a:p>
          <a:endParaRPr lang="en-GB"/>
        </a:p>
      </dgm:t>
    </dgm:pt>
    <dgm:pt modelId="{469E3B21-DA12-4955-A9E5-9AE42673DD16}">
      <dgm:prSet phldrT="[Text]" custT="1"/>
      <dgm:spPr/>
      <dgm:t>
        <a:bodyPr/>
        <a:lstStyle/>
        <a:p>
          <a:pPr algn="just" rtl="1">
            <a:buNone/>
          </a:pPr>
          <a:r>
            <a:rPr kumimoji="0" lang="ar-SA" altLang="en-US" sz="2100" b="0" i="0" u="none" strike="noStrike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بدون هوش مصنوعی، استخراج الگوها، پیش‌بینی روندها و تصمیم‌گیری‌ هوشمندانه داده‌</a:t>
          </a:r>
          <a:r>
            <a:rPr kumimoji="0" lang="fa-IR" altLang="en-US" sz="2100" b="0" i="0" u="none" strike="noStrike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‌محور</a:t>
          </a:r>
          <a:r>
            <a:rPr kumimoji="0" lang="ar-SA" altLang="en-US" sz="2100" b="0" i="0" u="none" strike="noStrike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</a:t>
          </a:r>
          <a:r>
            <a:rPr kumimoji="0" lang="ar-SA" altLang="en-US" sz="2800" b="1" i="0" u="none" strike="noStrike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دشوار</a:t>
          </a:r>
          <a:r>
            <a:rPr kumimoji="0" lang="ar-SA" altLang="en-US" sz="2100" b="0" i="0" u="none" strike="noStrike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خواهد بود</a:t>
          </a:r>
          <a:endParaRPr lang="en-GB" sz="2100" dirty="0">
            <a:cs typeface="B Nazanin" panose="00000400000000000000" pitchFamily="2" charset="-78"/>
          </a:endParaRPr>
        </a:p>
      </dgm:t>
    </dgm:pt>
    <dgm:pt modelId="{BBFF8155-A8B2-4B81-A76B-86FB29635CFD}" type="parTrans" cxnId="{822A0142-28E7-4B6F-B25B-E8AA09B2C772}">
      <dgm:prSet/>
      <dgm:spPr/>
      <dgm:t>
        <a:bodyPr/>
        <a:lstStyle/>
        <a:p>
          <a:endParaRPr lang="en-GB"/>
        </a:p>
      </dgm:t>
    </dgm:pt>
    <dgm:pt modelId="{53FFB3AA-3AFF-4A20-82B9-BD6AC6DFEE80}" type="sibTrans" cxnId="{822A0142-28E7-4B6F-B25B-E8AA09B2C772}">
      <dgm:prSet/>
      <dgm:spPr/>
      <dgm:t>
        <a:bodyPr/>
        <a:lstStyle/>
        <a:p>
          <a:endParaRPr lang="en-GB"/>
        </a:p>
      </dgm:t>
    </dgm:pt>
    <dgm:pt modelId="{02A8FB42-B775-43B2-B2C6-88109568DEED}">
      <dgm:prSet phldrT="[Text]" custT="1"/>
      <dgm:spPr/>
      <dgm:t>
        <a:bodyPr/>
        <a:lstStyle/>
        <a:p>
          <a:r>
            <a:rPr kumimoji="0" lang="ar-SA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توسعه فناوری و تحول دیجیتال</a:t>
          </a:r>
          <a:r>
            <a:rPr kumimoji="0" lang="en-US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 </a:t>
          </a:r>
          <a:endParaRPr kumimoji="0" lang="en-GB" sz="1800" b="1" i="0" u="none" strike="noStrike" kern="1200" cap="none" normalizeH="0" baseline="0" dirty="0">
            <a:ln/>
            <a:effectLst/>
            <a:latin typeface="Arial" panose="020B0604020202020204" pitchFamily="34" charset="0"/>
            <a:ea typeface="+mn-ea"/>
            <a:cs typeface="B Nazanin" panose="00000400000000000000" pitchFamily="2" charset="-78"/>
          </a:endParaRPr>
        </a:p>
      </dgm:t>
    </dgm:pt>
    <dgm:pt modelId="{26C2FE3D-518E-45A5-9795-316425266724}" type="parTrans" cxnId="{28CCFDE2-A3BE-40A3-A783-1F45D02BAEF2}">
      <dgm:prSet/>
      <dgm:spPr/>
      <dgm:t>
        <a:bodyPr/>
        <a:lstStyle/>
        <a:p>
          <a:endParaRPr lang="en-GB"/>
        </a:p>
      </dgm:t>
    </dgm:pt>
    <dgm:pt modelId="{7A2CBF6D-E193-4682-AA6C-872A0541728B}" type="sibTrans" cxnId="{28CCFDE2-A3BE-40A3-A783-1F45D02BAEF2}">
      <dgm:prSet/>
      <dgm:spPr/>
      <dgm:t>
        <a:bodyPr/>
        <a:lstStyle/>
        <a:p>
          <a:endParaRPr lang="en-GB"/>
        </a:p>
      </dgm:t>
    </dgm:pt>
    <dgm:pt modelId="{54A975EF-45C5-4854-858D-CEF746F66632}">
      <dgm:prSet phldrT="[Text]" custT="1"/>
      <dgm:spPr/>
      <dgm:t>
        <a:bodyPr/>
        <a:lstStyle/>
        <a:p>
          <a:pPr algn="just" rtl="1">
            <a:buNone/>
          </a:pPr>
          <a:r>
            <a:rPr kumimoji="0" lang="ar-SA" altLang="en-US" sz="2200" b="0" i="0" u="none" strike="noStrike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این</a:t>
          </a:r>
          <a:r>
            <a:rPr kumimoji="0" lang="ar-SA" altLang="en-US" sz="2200" b="0" i="0" u="none" strike="noStrike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</a:t>
          </a:r>
          <a:r>
            <a:rPr kumimoji="0" lang="ar-SA" altLang="en-US" sz="2200" b="0" i="0" u="none" strike="noStrike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ترکیب</a:t>
          </a:r>
          <a:r>
            <a:rPr kumimoji="0" lang="ar-SA" altLang="en-US" sz="2200" b="0" i="0" u="none" strike="noStrike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باعث </a:t>
          </a:r>
          <a:r>
            <a:rPr kumimoji="0" lang="ar-SA" altLang="en-US" sz="2400" b="1" i="0" u="none" strike="noStrike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پیشرفت‌هایی</a:t>
          </a:r>
          <a:r>
            <a:rPr kumimoji="0" lang="ar-SA" altLang="en-US" sz="2200" b="0" i="0" u="none" strike="noStrike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در </a:t>
          </a:r>
          <a:r>
            <a:rPr kumimoji="0" lang="ar-SA" altLang="en-US" sz="2200" b="0" i="0" u="none" strike="noStrike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پزشکی</a:t>
          </a:r>
          <a:r>
            <a:rPr kumimoji="0" lang="ar-SA" altLang="en-US" sz="2200" b="0" i="0" u="none" strike="noStrike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، تجارت، </a:t>
          </a:r>
          <a:r>
            <a:rPr kumimoji="0" lang="ar-SA" altLang="en-US" sz="2200" b="0" i="0" u="none" strike="noStrike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امنیت</a:t>
          </a:r>
          <a:r>
            <a:rPr kumimoji="0" lang="ar-SA" altLang="en-US" sz="2200" b="0" i="0" u="none" strike="noStrike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، و </a:t>
          </a:r>
          <a:r>
            <a:rPr kumimoji="0" lang="ar-SA" altLang="en-US" sz="2200" b="0" i="0" u="none" strike="noStrike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بسیاری</a:t>
          </a:r>
          <a:r>
            <a:rPr kumimoji="0" lang="ar-SA" altLang="en-US" sz="2200" b="0" i="0" u="none" strike="noStrike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از </a:t>
          </a:r>
          <a:r>
            <a:rPr kumimoji="0" lang="ar-SA" altLang="en-US" sz="2200" b="0" i="0" u="none" strike="noStrike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حوزه‌های</a:t>
          </a:r>
          <a:r>
            <a:rPr kumimoji="0" lang="ar-SA" altLang="en-US" sz="2200" b="0" i="0" u="none" strike="noStrike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</a:t>
          </a:r>
          <a:r>
            <a:rPr kumimoji="0" lang="ar-SA" altLang="en-US" sz="2200" b="0" i="0" u="none" strike="noStrike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دیگر</a:t>
          </a:r>
          <a:r>
            <a:rPr kumimoji="0" lang="ar-SA" altLang="en-US" sz="2200" b="0" i="0" u="none" strike="noStrike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شده است</a:t>
          </a:r>
          <a:endParaRPr lang="en-GB" sz="2200" dirty="0">
            <a:cs typeface="B Nazanin" panose="00000400000000000000" pitchFamily="2" charset="-78"/>
          </a:endParaRPr>
        </a:p>
      </dgm:t>
    </dgm:pt>
    <dgm:pt modelId="{734534C7-2DB6-4ECC-B920-7ACDCC923240}" type="parTrans" cxnId="{B8E6F7A7-4816-4D8E-AD87-099C900E8CFA}">
      <dgm:prSet/>
      <dgm:spPr/>
      <dgm:t>
        <a:bodyPr/>
        <a:lstStyle/>
        <a:p>
          <a:endParaRPr lang="en-GB"/>
        </a:p>
      </dgm:t>
    </dgm:pt>
    <dgm:pt modelId="{1EFF2184-8C4B-4CE2-B3A4-26D283C1EF23}" type="sibTrans" cxnId="{B8E6F7A7-4816-4D8E-AD87-099C900E8CFA}">
      <dgm:prSet/>
      <dgm:spPr/>
      <dgm:t>
        <a:bodyPr/>
        <a:lstStyle/>
        <a:p>
          <a:endParaRPr lang="en-GB"/>
        </a:p>
      </dgm:t>
    </dgm:pt>
    <dgm:pt modelId="{BEB3899E-994A-42E0-875A-CDB37FE67288}" type="pres">
      <dgm:prSet presAssocID="{4F1BB0E8-6E6F-45E5-88E8-AF7DE4D4B5FD}" presName="Name0" presStyleCnt="0">
        <dgm:presLayoutVars>
          <dgm:dir/>
          <dgm:animLvl val="lvl"/>
          <dgm:resizeHandles val="exact"/>
        </dgm:presLayoutVars>
      </dgm:prSet>
      <dgm:spPr/>
    </dgm:pt>
    <dgm:pt modelId="{B42DEF4D-1F73-441D-A210-39F4F5A4D805}" type="pres">
      <dgm:prSet presAssocID="{4F1BB0E8-6E6F-45E5-88E8-AF7DE4D4B5FD}" presName="tSp" presStyleCnt="0"/>
      <dgm:spPr/>
    </dgm:pt>
    <dgm:pt modelId="{9095F84A-F4D1-4159-BE5C-78BDAE2009D3}" type="pres">
      <dgm:prSet presAssocID="{4F1BB0E8-6E6F-45E5-88E8-AF7DE4D4B5FD}" presName="bSp" presStyleCnt="0"/>
      <dgm:spPr/>
    </dgm:pt>
    <dgm:pt modelId="{F991EBCE-1578-449F-96C0-572AE068A74B}" type="pres">
      <dgm:prSet presAssocID="{4F1BB0E8-6E6F-45E5-88E8-AF7DE4D4B5FD}" presName="process" presStyleCnt="0"/>
      <dgm:spPr/>
    </dgm:pt>
    <dgm:pt modelId="{1D90F428-7740-45AC-B298-EB20806F44AF}" type="pres">
      <dgm:prSet presAssocID="{E46DD435-BC6A-4905-A3D5-ABB6CA16D9C2}" presName="composite1" presStyleCnt="0"/>
      <dgm:spPr/>
    </dgm:pt>
    <dgm:pt modelId="{7005A8BD-9931-45C1-B13D-F9E1755E4B81}" type="pres">
      <dgm:prSet presAssocID="{E46DD435-BC6A-4905-A3D5-ABB6CA16D9C2}" presName="dummyNode1" presStyleLbl="node1" presStyleIdx="0" presStyleCnt="3"/>
      <dgm:spPr/>
    </dgm:pt>
    <dgm:pt modelId="{BBFA86DC-381D-4813-9E98-E5B4AC1790DE}" type="pres">
      <dgm:prSet presAssocID="{E46DD435-BC6A-4905-A3D5-ABB6CA16D9C2}" presName="childNode1" presStyleLbl="bgAcc1" presStyleIdx="0" presStyleCnt="3">
        <dgm:presLayoutVars>
          <dgm:bulletEnabled val="1"/>
        </dgm:presLayoutVars>
      </dgm:prSet>
      <dgm:spPr/>
    </dgm:pt>
    <dgm:pt modelId="{3AD18986-D140-4489-94F2-30218AC88AC7}" type="pres">
      <dgm:prSet presAssocID="{E46DD435-BC6A-4905-A3D5-ABB6CA16D9C2}" presName="childNode1tx" presStyleLbl="bgAcc1" presStyleIdx="0" presStyleCnt="3">
        <dgm:presLayoutVars>
          <dgm:bulletEnabled val="1"/>
        </dgm:presLayoutVars>
      </dgm:prSet>
      <dgm:spPr/>
    </dgm:pt>
    <dgm:pt modelId="{B4932036-2A3F-47EA-8D2E-5077FA9CE1F9}" type="pres">
      <dgm:prSet presAssocID="{E46DD435-BC6A-4905-A3D5-ABB6CA16D9C2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F2B10033-4219-46BD-BA70-6BB1832BD605}" type="pres">
      <dgm:prSet presAssocID="{E46DD435-BC6A-4905-A3D5-ABB6CA16D9C2}" presName="connSite1" presStyleCnt="0"/>
      <dgm:spPr/>
    </dgm:pt>
    <dgm:pt modelId="{5858E5DF-45CD-49EB-91EB-DDA9F1628FB3}" type="pres">
      <dgm:prSet presAssocID="{5081D250-A3A1-4049-A739-0689388C0F86}" presName="Name9" presStyleLbl="sibTrans2D1" presStyleIdx="0" presStyleCnt="2"/>
      <dgm:spPr/>
    </dgm:pt>
    <dgm:pt modelId="{0ABFA0FC-5EA2-4963-A197-D08C777E6222}" type="pres">
      <dgm:prSet presAssocID="{272FF516-A691-4D8D-85D6-EE73F57CC584}" presName="composite2" presStyleCnt="0"/>
      <dgm:spPr/>
    </dgm:pt>
    <dgm:pt modelId="{0769F2A2-0550-43DC-9BBB-2430B87DE3E9}" type="pres">
      <dgm:prSet presAssocID="{272FF516-A691-4D8D-85D6-EE73F57CC584}" presName="dummyNode2" presStyleLbl="node1" presStyleIdx="0" presStyleCnt="3"/>
      <dgm:spPr/>
    </dgm:pt>
    <dgm:pt modelId="{181B65AE-D86E-4780-BA4B-8A122E5E58E7}" type="pres">
      <dgm:prSet presAssocID="{272FF516-A691-4D8D-85D6-EE73F57CC584}" presName="childNode2" presStyleLbl="bgAcc1" presStyleIdx="1" presStyleCnt="3" custScaleX="108862" custScaleY="126760">
        <dgm:presLayoutVars>
          <dgm:bulletEnabled val="1"/>
        </dgm:presLayoutVars>
      </dgm:prSet>
      <dgm:spPr/>
    </dgm:pt>
    <dgm:pt modelId="{322DFCE2-7944-46B3-8110-06BB0F245FBB}" type="pres">
      <dgm:prSet presAssocID="{272FF516-A691-4D8D-85D6-EE73F57CC584}" presName="childNode2tx" presStyleLbl="bgAcc1" presStyleIdx="1" presStyleCnt="3">
        <dgm:presLayoutVars>
          <dgm:bulletEnabled val="1"/>
        </dgm:presLayoutVars>
      </dgm:prSet>
      <dgm:spPr/>
    </dgm:pt>
    <dgm:pt modelId="{E1FE42C5-0FB8-454F-A56C-6B0CD5E04DD8}" type="pres">
      <dgm:prSet presAssocID="{272FF516-A691-4D8D-85D6-EE73F57CC584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8B5BE058-8DF7-453B-8995-3294FDC1AD82}" type="pres">
      <dgm:prSet presAssocID="{272FF516-A691-4D8D-85D6-EE73F57CC584}" presName="connSite2" presStyleCnt="0"/>
      <dgm:spPr/>
    </dgm:pt>
    <dgm:pt modelId="{D201CE66-A55F-4BD6-8286-5979BA6F227E}" type="pres">
      <dgm:prSet presAssocID="{8BE4FD1C-748B-432F-A716-658C64762390}" presName="Name18" presStyleLbl="sibTrans2D1" presStyleIdx="1" presStyleCnt="2"/>
      <dgm:spPr/>
    </dgm:pt>
    <dgm:pt modelId="{85FED90A-1BCF-4127-A533-0FD35B2825B7}" type="pres">
      <dgm:prSet presAssocID="{02A8FB42-B775-43B2-B2C6-88109568DEED}" presName="composite1" presStyleCnt="0"/>
      <dgm:spPr/>
    </dgm:pt>
    <dgm:pt modelId="{80238E32-3D8E-4440-95D9-1AA19873E242}" type="pres">
      <dgm:prSet presAssocID="{02A8FB42-B775-43B2-B2C6-88109568DEED}" presName="dummyNode1" presStyleLbl="node1" presStyleIdx="1" presStyleCnt="3"/>
      <dgm:spPr/>
    </dgm:pt>
    <dgm:pt modelId="{0151C2E0-D130-4755-9172-6F569824B4E6}" type="pres">
      <dgm:prSet presAssocID="{02A8FB42-B775-43B2-B2C6-88109568DEED}" presName="childNode1" presStyleLbl="bgAcc1" presStyleIdx="2" presStyleCnt="3">
        <dgm:presLayoutVars>
          <dgm:bulletEnabled val="1"/>
        </dgm:presLayoutVars>
      </dgm:prSet>
      <dgm:spPr/>
    </dgm:pt>
    <dgm:pt modelId="{DE88656B-437D-47DB-86EA-6C891B66AD76}" type="pres">
      <dgm:prSet presAssocID="{02A8FB42-B775-43B2-B2C6-88109568DEED}" presName="childNode1tx" presStyleLbl="bgAcc1" presStyleIdx="2" presStyleCnt="3">
        <dgm:presLayoutVars>
          <dgm:bulletEnabled val="1"/>
        </dgm:presLayoutVars>
      </dgm:prSet>
      <dgm:spPr/>
    </dgm:pt>
    <dgm:pt modelId="{A910C396-5750-4318-B7DB-B8D8596C0221}" type="pres">
      <dgm:prSet presAssocID="{02A8FB42-B775-43B2-B2C6-88109568DEED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234698C9-EBD0-40B0-A61E-140962B670F0}" type="pres">
      <dgm:prSet presAssocID="{02A8FB42-B775-43B2-B2C6-88109568DEED}" presName="connSite1" presStyleCnt="0"/>
      <dgm:spPr/>
    </dgm:pt>
  </dgm:ptLst>
  <dgm:cxnLst>
    <dgm:cxn modelId="{37556E0D-4A2A-4CE1-84AF-E6CAF867149A}" type="presOf" srcId="{5081D250-A3A1-4049-A739-0689388C0F86}" destId="{5858E5DF-45CD-49EB-91EB-DDA9F1628FB3}" srcOrd="0" destOrd="0" presId="urn:microsoft.com/office/officeart/2005/8/layout/hProcess4"/>
    <dgm:cxn modelId="{CCE36131-5BCF-4CE8-B7B4-97D9558D7B94}" type="presOf" srcId="{272FF516-A691-4D8D-85D6-EE73F57CC584}" destId="{E1FE42C5-0FB8-454F-A56C-6B0CD5E04DD8}" srcOrd="0" destOrd="0" presId="urn:microsoft.com/office/officeart/2005/8/layout/hProcess4"/>
    <dgm:cxn modelId="{864C5F5D-BD67-4F12-99D7-E47CA5DD5E52}" type="presOf" srcId="{8F50E8B5-A757-4836-B44A-4667878674E7}" destId="{3AD18986-D140-4489-94F2-30218AC88AC7}" srcOrd="1" destOrd="0" presId="urn:microsoft.com/office/officeart/2005/8/layout/hProcess4"/>
    <dgm:cxn modelId="{822A0142-28E7-4B6F-B25B-E8AA09B2C772}" srcId="{272FF516-A691-4D8D-85D6-EE73F57CC584}" destId="{469E3B21-DA12-4955-A9E5-9AE42673DD16}" srcOrd="0" destOrd="0" parTransId="{BBFF8155-A8B2-4B81-A76B-86FB29635CFD}" sibTransId="{53FFB3AA-3AFF-4A20-82B9-BD6AC6DFEE80}"/>
    <dgm:cxn modelId="{1625126C-5532-4760-AD37-F6551F3E50BB}" srcId="{E46DD435-BC6A-4905-A3D5-ABB6CA16D9C2}" destId="{8F50E8B5-A757-4836-B44A-4667878674E7}" srcOrd="0" destOrd="0" parTransId="{28F1E26C-4F9D-4A98-83D7-932C52CD97F3}" sibTransId="{F5D481B7-AEC1-49A8-B6C1-288E8570D91A}"/>
    <dgm:cxn modelId="{DBE14D88-088F-4691-B4D7-7979F27CD6C0}" type="presOf" srcId="{469E3B21-DA12-4955-A9E5-9AE42673DD16}" destId="{322DFCE2-7944-46B3-8110-06BB0F245FBB}" srcOrd="1" destOrd="0" presId="urn:microsoft.com/office/officeart/2005/8/layout/hProcess4"/>
    <dgm:cxn modelId="{2E80718D-E304-47DB-B6A3-493F9D92B121}" type="presOf" srcId="{4F1BB0E8-6E6F-45E5-88E8-AF7DE4D4B5FD}" destId="{BEB3899E-994A-42E0-875A-CDB37FE67288}" srcOrd="0" destOrd="0" presId="urn:microsoft.com/office/officeart/2005/8/layout/hProcess4"/>
    <dgm:cxn modelId="{8BD77998-A863-465F-B23F-0BA40D606EA2}" type="presOf" srcId="{8BE4FD1C-748B-432F-A716-658C64762390}" destId="{D201CE66-A55F-4BD6-8286-5979BA6F227E}" srcOrd="0" destOrd="0" presId="urn:microsoft.com/office/officeart/2005/8/layout/hProcess4"/>
    <dgm:cxn modelId="{8F2A5FA7-FCBE-40F0-945E-5A6A2F507B49}" type="presOf" srcId="{8F50E8B5-A757-4836-B44A-4667878674E7}" destId="{BBFA86DC-381D-4813-9E98-E5B4AC1790DE}" srcOrd="0" destOrd="0" presId="urn:microsoft.com/office/officeart/2005/8/layout/hProcess4"/>
    <dgm:cxn modelId="{B8E6F7A7-4816-4D8E-AD87-099C900E8CFA}" srcId="{02A8FB42-B775-43B2-B2C6-88109568DEED}" destId="{54A975EF-45C5-4854-858D-CEF746F66632}" srcOrd="0" destOrd="0" parTransId="{734534C7-2DB6-4ECC-B920-7ACDCC923240}" sibTransId="{1EFF2184-8C4B-4CE2-B3A4-26D283C1EF23}"/>
    <dgm:cxn modelId="{39A606BA-BA09-45FC-8C6D-20B1A3263956}" srcId="{4F1BB0E8-6E6F-45E5-88E8-AF7DE4D4B5FD}" destId="{E46DD435-BC6A-4905-A3D5-ABB6CA16D9C2}" srcOrd="0" destOrd="0" parTransId="{3BBED3AA-6383-4D2E-8D0B-524B3A414EF6}" sibTransId="{5081D250-A3A1-4049-A739-0689388C0F86}"/>
    <dgm:cxn modelId="{9F7B65BA-D295-44CB-9D1A-9AA45E2B2754}" srcId="{4F1BB0E8-6E6F-45E5-88E8-AF7DE4D4B5FD}" destId="{272FF516-A691-4D8D-85D6-EE73F57CC584}" srcOrd="1" destOrd="0" parTransId="{315C3EAD-4C06-4641-991E-0D0C6FAC465E}" sibTransId="{8BE4FD1C-748B-432F-A716-658C64762390}"/>
    <dgm:cxn modelId="{3D1751C4-65F9-4648-8ECF-6FD16722A4A6}" type="presOf" srcId="{E46DD435-BC6A-4905-A3D5-ABB6CA16D9C2}" destId="{B4932036-2A3F-47EA-8D2E-5077FA9CE1F9}" srcOrd="0" destOrd="0" presId="urn:microsoft.com/office/officeart/2005/8/layout/hProcess4"/>
    <dgm:cxn modelId="{28CCFDE2-A3BE-40A3-A783-1F45D02BAEF2}" srcId="{4F1BB0E8-6E6F-45E5-88E8-AF7DE4D4B5FD}" destId="{02A8FB42-B775-43B2-B2C6-88109568DEED}" srcOrd="2" destOrd="0" parTransId="{26C2FE3D-518E-45A5-9795-316425266724}" sibTransId="{7A2CBF6D-E193-4682-AA6C-872A0541728B}"/>
    <dgm:cxn modelId="{7625BCE3-920A-479C-9D6D-72AC0EA8755B}" type="presOf" srcId="{469E3B21-DA12-4955-A9E5-9AE42673DD16}" destId="{181B65AE-D86E-4780-BA4B-8A122E5E58E7}" srcOrd="0" destOrd="0" presId="urn:microsoft.com/office/officeart/2005/8/layout/hProcess4"/>
    <dgm:cxn modelId="{AB7433E6-43B2-4FE2-B060-A2ACFF50D81F}" type="presOf" srcId="{54A975EF-45C5-4854-858D-CEF746F66632}" destId="{0151C2E0-D130-4755-9172-6F569824B4E6}" srcOrd="0" destOrd="0" presId="urn:microsoft.com/office/officeart/2005/8/layout/hProcess4"/>
    <dgm:cxn modelId="{E3F3D1F5-9487-4FC6-8F4F-8BBC08996BCB}" type="presOf" srcId="{54A975EF-45C5-4854-858D-CEF746F66632}" destId="{DE88656B-437D-47DB-86EA-6C891B66AD76}" srcOrd="1" destOrd="0" presId="urn:microsoft.com/office/officeart/2005/8/layout/hProcess4"/>
    <dgm:cxn modelId="{C6EC11FA-A005-4947-8B75-4003E5081C34}" type="presOf" srcId="{02A8FB42-B775-43B2-B2C6-88109568DEED}" destId="{A910C396-5750-4318-B7DB-B8D8596C0221}" srcOrd="0" destOrd="0" presId="urn:microsoft.com/office/officeart/2005/8/layout/hProcess4"/>
    <dgm:cxn modelId="{455DA5E0-3A41-4D1E-8F2B-83BA4C5D1604}" type="presParOf" srcId="{BEB3899E-994A-42E0-875A-CDB37FE67288}" destId="{B42DEF4D-1F73-441D-A210-39F4F5A4D805}" srcOrd="0" destOrd="0" presId="urn:microsoft.com/office/officeart/2005/8/layout/hProcess4"/>
    <dgm:cxn modelId="{863EC1A0-D355-4CBF-B358-CB25C52FE9FF}" type="presParOf" srcId="{BEB3899E-994A-42E0-875A-CDB37FE67288}" destId="{9095F84A-F4D1-4159-BE5C-78BDAE2009D3}" srcOrd="1" destOrd="0" presId="urn:microsoft.com/office/officeart/2005/8/layout/hProcess4"/>
    <dgm:cxn modelId="{9811DD66-C1D6-4D69-A4D4-D1B930426FB6}" type="presParOf" srcId="{BEB3899E-994A-42E0-875A-CDB37FE67288}" destId="{F991EBCE-1578-449F-96C0-572AE068A74B}" srcOrd="2" destOrd="0" presId="urn:microsoft.com/office/officeart/2005/8/layout/hProcess4"/>
    <dgm:cxn modelId="{257B3774-B516-46E8-81B4-AD07A3FAAB35}" type="presParOf" srcId="{F991EBCE-1578-449F-96C0-572AE068A74B}" destId="{1D90F428-7740-45AC-B298-EB20806F44AF}" srcOrd="0" destOrd="0" presId="urn:microsoft.com/office/officeart/2005/8/layout/hProcess4"/>
    <dgm:cxn modelId="{4602E379-AB30-4FAA-8922-D6E87CF55ACC}" type="presParOf" srcId="{1D90F428-7740-45AC-B298-EB20806F44AF}" destId="{7005A8BD-9931-45C1-B13D-F9E1755E4B81}" srcOrd="0" destOrd="0" presId="urn:microsoft.com/office/officeart/2005/8/layout/hProcess4"/>
    <dgm:cxn modelId="{72659B9D-53CF-4DBD-B788-C0502A18F649}" type="presParOf" srcId="{1D90F428-7740-45AC-B298-EB20806F44AF}" destId="{BBFA86DC-381D-4813-9E98-E5B4AC1790DE}" srcOrd="1" destOrd="0" presId="urn:microsoft.com/office/officeart/2005/8/layout/hProcess4"/>
    <dgm:cxn modelId="{EF685D5C-0D64-47DC-B131-8C87E60D45D7}" type="presParOf" srcId="{1D90F428-7740-45AC-B298-EB20806F44AF}" destId="{3AD18986-D140-4489-94F2-30218AC88AC7}" srcOrd="2" destOrd="0" presId="urn:microsoft.com/office/officeart/2005/8/layout/hProcess4"/>
    <dgm:cxn modelId="{52BEA19A-77CF-4231-8EC1-AB86EE99FD35}" type="presParOf" srcId="{1D90F428-7740-45AC-B298-EB20806F44AF}" destId="{B4932036-2A3F-47EA-8D2E-5077FA9CE1F9}" srcOrd="3" destOrd="0" presId="urn:microsoft.com/office/officeart/2005/8/layout/hProcess4"/>
    <dgm:cxn modelId="{72D35366-625D-4FE7-9A3A-B70EC5C16452}" type="presParOf" srcId="{1D90F428-7740-45AC-B298-EB20806F44AF}" destId="{F2B10033-4219-46BD-BA70-6BB1832BD605}" srcOrd="4" destOrd="0" presId="urn:microsoft.com/office/officeart/2005/8/layout/hProcess4"/>
    <dgm:cxn modelId="{EC201764-D42B-4794-A17C-FA62A0C90061}" type="presParOf" srcId="{F991EBCE-1578-449F-96C0-572AE068A74B}" destId="{5858E5DF-45CD-49EB-91EB-DDA9F1628FB3}" srcOrd="1" destOrd="0" presId="urn:microsoft.com/office/officeart/2005/8/layout/hProcess4"/>
    <dgm:cxn modelId="{A4121A88-3C53-4F09-B9DF-49B048AD30C5}" type="presParOf" srcId="{F991EBCE-1578-449F-96C0-572AE068A74B}" destId="{0ABFA0FC-5EA2-4963-A197-D08C777E6222}" srcOrd="2" destOrd="0" presId="urn:microsoft.com/office/officeart/2005/8/layout/hProcess4"/>
    <dgm:cxn modelId="{A6C1D860-CA9D-41E7-853E-00E1535974F4}" type="presParOf" srcId="{0ABFA0FC-5EA2-4963-A197-D08C777E6222}" destId="{0769F2A2-0550-43DC-9BBB-2430B87DE3E9}" srcOrd="0" destOrd="0" presId="urn:microsoft.com/office/officeart/2005/8/layout/hProcess4"/>
    <dgm:cxn modelId="{5E197A46-12B8-483A-9B04-972A492498C2}" type="presParOf" srcId="{0ABFA0FC-5EA2-4963-A197-D08C777E6222}" destId="{181B65AE-D86E-4780-BA4B-8A122E5E58E7}" srcOrd="1" destOrd="0" presId="urn:microsoft.com/office/officeart/2005/8/layout/hProcess4"/>
    <dgm:cxn modelId="{6F1E52B2-E4D2-4FBD-B332-0FB5F3DE3104}" type="presParOf" srcId="{0ABFA0FC-5EA2-4963-A197-D08C777E6222}" destId="{322DFCE2-7944-46B3-8110-06BB0F245FBB}" srcOrd="2" destOrd="0" presId="urn:microsoft.com/office/officeart/2005/8/layout/hProcess4"/>
    <dgm:cxn modelId="{1B2987C4-EA66-4263-9631-8DE2A3874952}" type="presParOf" srcId="{0ABFA0FC-5EA2-4963-A197-D08C777E6222}" destId="{E1FE42C5-0FB8-454F-A56C-6B0CD5E04DD8}" srcOrd="3" destOrd="0" presId="urn:microsoft.com/office/officeart/2005/8/layout/hProcess4"/>
    <dgm:cxn modelId="{8BBD08E2-4D4E-409F-8B71-2C6A82F0E47C}" type="presParOf" srcId="{0ABFA0FC-5EA2-4963-A197-D08C777E6222}" destId="{8B5BE058-8DF7-453B-8995-3294FDC1AD82}" srcOrd="4" destOrd="0" presId="urn:microsoft.com/office/officeart/2005/8/layout/hProcess4"/>
    <dgm:cxn modelId="{2585BD48-DB01-4562-ABDF-6AE396C34795}" type="presParOf" srcId="{F991EBCE-1578-449F-96C0-572AE068A74B}" destId="{D201CE66-A55F-4BD6-8286-5979BA6F227E}" srcOrd="3" destOrd="0" presId="urn:microsoft.com/office/officeart/2005/8/layout/hProcess4"/>
    <dgm:cxn modelId="{1F6B0C73-5656-434A-980A-A4E93B22ABCA}" type="presParOf" srcId="{F991EBCE-1578-449F-96C0-572AE068A74B}" destId="{85FED90A-1BCF-4127-A533-0FD35B2825B7}" srcOrd="4" destOrd="0" presId="urn:microsoft.com/office/officeart/2005/8/layout/hProcess4"/>
    <dgm:cxn modelId="{FD08EC6B-D166-4469-9AB7-38A2493F4669}" type="presParOf" srcId="{85FED90A-1BCF-4127-A533-0FD35B2825B7}" destId="{80238E32-3D8E-4440-95D9-1AA19873E242}" srcOrd="0" destOrd="0" presId="urn:microsoft.com/office/officeart/2005/8/layout/hProcess4"/>
    <dgm:cxn modelId="{BD84E079-F42C-474D-8807-1DF85A15FA1B}" type="presParOf" srcId="{85FED90A-1BCF-4127-A533-0FD35B2825B7}" destId="{0151C2E0-D130-4755-9172-6F569824B4E6}" srcOrd="1" destOrd="0" presId="urn:microsoft.com/office/officeart/2005/8/layout/hProcess4"/>
    <dgm:cxn modelId="{FF20954E-5396-4928-B2A9-AD664DCD4EC8}" type="presParOf" srcId="{85FED90A-1BCF-4127-A533-0FD35B2825B7}" destId="{DE88656B-437D-47DB-86EA-6C891B66AD76}" srcOrd="2" destOrd="0" presId="urn:microsoft.com/office/officeart/2005/8/layout/hProcess4"/>
    <dgm:cxn modelId="{DC4B6D7F-BF16-4DDE-A91F-A7C7DFF12E71}" type="presParOf" srcId="{85FED90A-1BCF-4127-A533-0FD35B2825B7}" destId="{A910C396-5750-4318-B7DB-B8D8596C0221}" srcOrd="3" destOrd="0" presId="urn:microsoft.com/office/officeart/2005/8/layout/hProcess4"/>
    <dgm:cxn modelId="{0B00C39C-5262-43C4-9480-D4160E8F5B0C}" type="presParOf" srcId="{85FED90A-1BCF-4127-A533-0FD35B2825B7}" destId="{234698C9-EBD0-40B0-A61E-140962B670F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70701F-B67C-4F61-AB0E-502D61060556}" type="doc">
      <dgm:prSet loTypeId="urn:microsoft.com/office/officeart/2005/8/layout/cycle4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5FDE3E29-EDC0-4462-B272-974AE3D3B319}">
      <dgm:prSet phldrT="[Text]"/>
      <dgm:spPr/>
      <dgm:t>
        <a:bodyPr/>
        <a:lstStyle/>
        <a:p>
          <a:pPr algn="ctr" rtl="1"/>
          <a:r>
            <a:rPr lang="fa-IR" b="1" dirty="0">
              <a:cs typeface="B Nazanin" panose="00000400000000000000" pitchFamily="2" charset="-78"/>
            </a:rPr>
            <a:t>تحلیل </a:t>
          </a:r>
          <a:r>
            <a:rPr lang="fa-IR" b="1" dirty="0" err="1">
              <a:cs typeface="B Nazanin" panose="00000400000000000000" pitchFamily="2" charset="-78"/>
            </a:rPr>
            <a:t>داده‌های</a:t>
          </a:r>
          <a:r>
            <a:rPr lang="fa-IR" b="1" dirty="0">
              <a:cs typeface="B Nazanin" panose="00000400000000000000" pitchFamily="2" charset="-78"/>
            </a:rPr>
            <a:t> پزشکی</a:t>
          </a:r>
          <a:endParaRPr lang="en-GB" b="1" dirty="0">
            <a:cs typeface="B Nazanin" panose="00000400000000000000" pitchFamily="2" charset="-78"/>
          </a:endParaRPr>
        </a:p>
      </dgm:t>
    </dgm:pt>
    <dgm:pt modelId="{A036618F-E28E-4690-A106-1FA99D8E3335}" type="parTrans" cxnId="{BF33BD90-9872-4822-8F0D-066C2B359BCE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D5162A8E-EED9-4EC5-8F82-50AEF9133537}" type="sibTrans" cxnId="{BF33BD90-9872-4822-8F0D-066C2B359BCE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160636EE-FAD7-42BF-93DE-EE9B06141968}">
      <dgm:prSet phldrT="[Text]"/>
      <dgm:spPr/>
      <dgm:t>
        <a:bodyPr/>
        <a:lstStyle/>
        <a:p>
          <a:pPr algn="ctr" rtl="1">
            <a:buNone/>
          </a:pPr>
          <a:r>
            <a:rPr lang="fa-IR" b="1" dirty="0">
              <a:cs typeface="B Nazanin" panose="00000400000000000000" pitchFamily="2" charset="-78"/>
            </a:rPr>
            <a:t>برای تشخیص </a:t>
          </a:r>
          <a:r>
            <a:rPr lang="fa-IR" b="1" dirty="0" err="1">
              <a:cs typeface="B Nazanin" panose="00000400000000000000" pitchFamily="2" charset="-78"/>
            </a:rPr>
            <a:t>بیماری‌ها</a:t>
          </a:r>
          <a:r>
            <a:rPr lang="fa-IR" b="1" dirty="0">
              <a:cs typeface="B Nazanin" panose="00000400000000000000" pitchFamily="2" charset="-78"/>
            </a:rPr>
            <a:t> و پیشنهاد </a:t>
          </a:r>
          <a:r>
            <a:rPr lang="fa-IR" b="1" dirty="0" err="1">
              <a:cs typeface="B Nazanin" panose="00000400000000000000" pitchFamily="2" charset="-78"/>
            </a:rPr>
            <a:t>روش‌های</a:t>
          </a:r>
          <a:r>
            <a:rPr lang="fa-IR" b="1" dirty="0">
              <a:cs typeface="B Nazanin" panose="00000400000000000000" pitchFamily="2" charset="-78"/>
            </a:rPr>
            <a:t> درمانی.</a:t>
          </a:r>
          <a:endParaRPr lang="en-GB" b="1" dirty="0">
            <a:cs typeface="B Nazanin" panose="00000400000000000000" pitchFamily="2" charset="-78"/>
          </a:endParaRPr>
        </a:p>
      </dgm:t>
    </dgm:pt>
    <dgm:pt modelId="{5958F146-1C74-4F09-96BF-9D5CC75FFD7A}" type="parTrans" cxnId="{53F31DFD-7A96-4C4A-9EA0-A428D0B655D1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A25A571B-F1AE-4854-9583-FB40774D1021}" type="sibTrans" cxnId="{53F31DFD-7A96-4C4A-9EA0-A428D0B655D1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5F89F5C3-E369-43E7-B871-31913590A105}">
      <dgm:prSet phldrT="[Text]"/>
      <dgm:spPr/>
      <dgm:t>
        <a:bodyPr/>
        <a:lstStyle/>
        <a:p>
          <a:pPr algn="ctr" rtl="1"/>
          <a:r>
            <a:rPr lang="fa-IR" b="1" dirty="0" err="1">
              <a:cs typeface="B Nazanin" panose="00000400000000000000" pitchFamily="2" charset="-78"/>
            </a:rPr>
            <a:t>چت‌بات‌های</a:t>
          </a:r>
          <a:r>
            <a:rPr lang="fa-IR" b="1" dirty="0">
              <a:cs typeface="B Nazanin" panose="00000400000000000000" pitchFamily="2" charset="-78"/>
            </a:rPr>
            <a:t> هوشمند</a:t>
          </a:r>
          <a:endParaRPr lang="en-GB" b="1" dirty="0">
            <a:cs typeface="B Nazanin" panose="00000400000000000000" pitchFamily="2" charset="-78"/>
          </a:endParaRPr>
        </a:p>
      </dgm:t>
    </dgm:pt>
    <dgm:pt modelId="{5FB228AD-B4C1-4774-B338-35AEBB646C0F}" type="parTrans" cxnId="{100952D4-F043-4906-B5B8-CEB175314EC6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CFB4029F-1105-4ABF-A57B-D4F4056CED0D}" type="sibTrans" cxnId="{100952D4-F043-4906-B5B8-CEB175314EC6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3283D89F-691E-4D3E-8882-EA48C319E5D1}">
      <dgm:prSet phldrT="[Text]"/>
      <dgm:spPr/>
      <dgm:t>
        <a:bodyPr/>
        <a:lstStyle/>
        <a:p>
          <a:pPr algn="ctr" rtl="1">
            <a:buNone/>
          </a:pPr>
          <a:r>
            <a:rPr lang="fa-IR" b="1" dirty="0">
              <a:cs typeface="B Nazanin" panose="00000400000000000000" pitchFamily="2" charset="-78"/>
            </a:rPr>
            <a:t>مثل </a:t>
          </a:r>
          <a:r>
            <a:rPr lang="en-GB" b="1" dirty="0">
              <a:cs typeface="B Nazanin" panose="00000400000000000000" pitchFamily="2" charset="-78"/>
            </a:rPr>
            <a:t>ChatGPT </a:t>
          </a:r>
          <a:r>
            <a:rPr lang="fa-IR" b="1" dirty="0">
              <a:cs typeface="B Nazanin" panose="00000400000000000000" pitchFamily="2" charset="-78"/>
            </a:rPr>
            <a:t>که با </a:t>
          </a:r>
          <a:r>
            <a:rPr lang="fa-IR" b="1" dirty="0" err="1">
              <a:cs typeface="B Nazanin" panose="00000400000000000000" pitchFamily="2" charset="-78"/>
            </a:rPr>
            <a:t>داده‌های</a:t>
          </a:r>
          <a:r>
            <a:rPr lang="fa-IR" b="1" dirty="0">
              <a:cs typeface="B Nazanin" panose="00000400000000000000" pitchFamily="2" charset="-78"/>
            </a:rPr>
            <a:t> متنی آموزش </a:t>
          </a:r>
          <a:r>
            <a:rPr lang="fa-IR" b="1" dirty="0" err="1">
              <a:cs typeface="B Nazanin" panose="00000400000000000000" pitchFamily="2" charset="-78"/>
            </a:rPr>
            <a:t>می‌بینند</a:t>
          </a:r>
          <a:endParaRPr lang="en-GB" b="1" dirty="0">
            <a:cs typeface="B Nazanin" panose="00000400000000000000" pitchFamily="2" charset="-78"/>
          </a:endParaRPr>
        </a:p>
      </dgm:t>
    </dgm:pt>
    <dgm:pt modelId="{94ED7D9D-B736-430C-BAE0-27C0ABDB0451}" type="parTrans" cxnId="{C514F426-AA0D-4CCB-A94B-5C0AC5CE4539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C7DE4A9A-6509-4CD6-93B6-07C97743978A}" type="sibTrans" cxnId="{C514F426-AA0D-4CCB-A94B-5C0AC5CE4539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04B7842F-82F6-4A8A-BAE5-DF65051C2170}">
      <dgm:prSet phldrT="[Text]"/>
      <dgm:spPr/>
      <dgm:t>
        <a:bodyPr/>
        <a:lstStyle/>
        <a:p>
          <a:pPr algn="ctr" rtl="1"/>
          <a:r>
            <a:rPr lang="fa-IR" b="1" dirty="0">
              <a:cs typeface="B Nazanin" panose="00000400000000000000" pitchFamily="2" charset="-78"/>
            </a:rPr>
            <a:t>تشخیص تصویر و صدا</a:t>
          </a:r>
          <a:endParaRPr lang="en-GB" b="1" dirty="0">
            <a:cs typeface="B Nazanin" panose="00000400000000000000" pitchFamily="2" charset="-78"/>
          </a:endParaRPr>
        </a:p>
      </dgm:t>
    </dgm:pt>
    <dgm:pt modelId="{F92C6F10-02BC-49D4-811E-9BBFD768C7D6}" type="parTrans" cxnId="{B92D4015-806E-40A0-A591-E31DB045344C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AE48AB53-BA91-480F-9154-0103422F30F4}" type="sibTrans" cxnId="{B92D4015-806E-40A0-A591-E31DB045344C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B54ECC66-7D04-4ACD-BFDD-7979CBFAFD2D}">
      <dgm:prSet phldrT="[Text]"/>
      <dgm:spPr/>
      <dgm:t>
        <a:bodyPr/>
        <a:lstStyle/>
        <a:p>
          <a:pPr algn="ctr" rtl="1">
            <a:buNone/>
          </a:pPr>
          <a:r>
            <a:rPr lang="fa-IR" b="1" dirty="0" err="1">
              <a:cs typeface="B Nazanin" panose="00000400000000000000" pitchFamily="2" charset="-78"/>
            </a:rPr>
            <a:t>داده‌های</a:t>
          </a:r>
          <a:r>
            <a:rPr lang="fa-IR" b="1" dirty="0">
              <a:cs typeface="B Nazanin" panose="00000400000000000000" pitchFamily="2" charset="-78"/>
            </a:rPr>
            <a:t> تصویری و صوتی را پردازش می‌کنند</a:t>
          </a:r>
          <a:endParaRPr lang="en-GB" b="1" dirty="0">
            <a:cs typeface="B Nazanin" panose="00000400000000000000" pitchFamily="2" charset="-78"/>
          </a:endParaRPr>
        </a:p>
      </dgm:t>
    </dgm:pt>
    <dgm:pt modelId="{FC30D399-C0F4-4E7E-BD20-A6A8094337E3}" type="parTrans" cxnId="{E0B30AB7-3941-4559-81C9-93E14AC66256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1E8D7CBF-B823-4B8F-93BF-4C91573A4911}" type="sibTrans" cxnId="{E0B30AB7-3941-4559-81C9-93E14AC66256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25357561-1A8D-4C8E-8E36-05B35EB2B08D}">
      <dgm:prSet phldrT="[Text]"/>
      <dgm:spPr/>
      <dgm:t>
        <a:bodyPr/>
        <a:lstStyle/>
        <a:p>
          <a:pPr algn="ctr" rtl="1"/>
          <a:r>
            <a:rPr lang="fa-IR" b="1" dirty="0">
              <a:cs typeface="B Nazanin" panose="00000400000000000000" pitchFamily="2" charset="-78"/>
            </a:rPr>
            <a:t>پیشنهادهای </a:t>
          </a:r>
          <a:r>
            <a:rPr lang="fa-IR" b="1" dirty="0" err="1">
              <a:cs typeface="B Nazanin" panose="00000400000000000000" pitchFamily="2" charset="-78"/>
            </a:rPr>
            <a:t>شخصی‌سازی‌شده</a:t>
          </a:r>
          <a:endParaRPr lang="en-GB" b="1" dirty="0">
            <a:cs typeface="B Nazanin" panose="00000400000000000000" pitchFamily="2" charset="-78"/>
          </a:endParaRPr>
        </a:p>
      </dgm:t>
    </dgm:pt>
    <dgm:pt modelId="{519F0612-312D-4009-8FBB-5FDFAE6A3020}" type="parTrans" cxnId="{9036AC1D-677A-4496-BD57-10919AE48E71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8EFAC45B-835F-47E9-9A75-047971FD847B}" type="sibTrans" cxnId="{9036AC1D-677A-4496-BD57-10919AE48E71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5F9A4712-46AC-4216-A6E6-575C14A9E107}">
      <dgm:prSet phldrT="[Text]"/>
      <dgm:spPr/>
      <dgm:t>
        <a:bodyPr/>
        <a:lstStyle/>
        <a:p>
          <a:pPr algn="ctr" rtl="1">
            <a:buNone/>
          </a:pPr>
          <a:r>
            <a:rPr lang="fa-IR" b="1" dirty="0">
              <a:cs typeface="B Nazanin" panose="00000400000000000000" pitchFamily="2" charset="-78"/>
            </a:rPr>
            <a:t>در </a:t>
          </a:r>
          <a:r>
            <a:rPr lang="fa-IR" b="1" dirty="0" err="1">
              <a:cs typeface="B Nazanin" panose="00000400000000000000" pitchFamily="2" charset="-78"/>
            </a:rPr>
            <a:t>شبکه‌های</a:t>
          </a:r>
          <a:r>
            <a:rPr lang="fa-IR" b="1" dirty="0">
              <a:cs typeface="B Nazanin" panose="00000400000000000000" pitchFamily="2" charset="-78"/>
            </a:rPr>
            <a:t> اجتماعی و </a:t>
          </a:r>
          <a:r>
            <a:rPr lang="fa-IR" b="1" dirty="0" err="1">
              <a:cs typeface="B Nazanin" panose="00000400000000000000" pitchFamily="2" charset="-78"/>
            </a:rPr>
            <a:t>فروشگاه‌های</a:t>
          </a:r>
          <a:r>
            <a:rPr lang="fa-IR" b="1" dirty="0">
              <a:cs typeface="B Nazanin" panose="00000400000000000000" pitchFamily="2" charset="-78"/>
            </a:rPr>
            <a:t> آنلاین</a:t>
          </a:r>
          <a:endParaRPr lang="en-GB" b="1" dirty="0">
            <a:cs typeface="B Nazanin" panose="00000400000000000000" pitchFamily="2" charset="-78"/>
          </a:endParaRPr>
        </a:p>
      </dgm:t>
    </dgm:pt>
    <dgm:pt modelId="{401E1DEC-01C4-4615-A769-71D19DCE05E0}" type="parTrans" cxnId="{8DE6E9FA-FAEF-4D8B-9B68-5749D5FB50F8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FD5DDA40-5A54-4DF7-887E-D14B59B0EEC3}" type="sibTrans" cxnId="{8DE6E9FA-FAEF-4D8B-9B68-5749D5FB50F8}">
      <dgm:prSet/>
      <dgm:spPr/>
      <dgm:t>
        <a:bodyPr/>
        <a:lstStyle/>
        <a:p>
          <a:pPr algn="ctr" rtl="1"/>
          <a:endParaRPr lang="en-GB" b="1">
            <a:cs typeface="B Nazanin" panose="00000400000000000000" pitchFamily="2" charset="-78"/>
          </a:endParaRPr>
        </a:p>
      </dgm:t>
    </dgm:pt>
    <dgm:pt modelId="{7A03B80A-D740-4FE6-B3CE-505377DC96D1}" type="pres">
      <dgm:prSet presAssocID="{9870701F-B67C-4F61-AB0E-502D6106055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3897479-4368-4D30-93A6-007A199B26F4}" type="pres">
      <dgm:prSet presAssocID="{9870701F-B67C-4F61-AB0E-502D61060556}" presName="children" presStyleCnt="0"/>
      <dgm:spPr/>
    </dgm:pt>
    <dgm:pt modelId="{BA9E40C7-3382-4077-A88A-45DEB12082A8}" type="pres">
      <dgm:prSet presAssocID="{9870701F-B67C-4F61-AB0E-502D61060556}" presName="child1group" presStyleCnt="0"/>
      <dgm:spPr/>
    </dgm:pt>
    <dgm:pt modelId="{425E440A-0821-47A4-BAB8-D85B8EA8D7D7}" type="pres">
      <dgm:prSet presAssocID="{9870701F-B67C-4F61-AB0E-502D61060556}" presName="child1" presStyleLbl="bgAcc1" presStyleIdx="0" presStyleCnt="4"/>
      <dgm:spPr/>
    </dgm:pt>
    <dgm:pt modelId="{A5AB9519-18CA-4F1D-A6DB-16FEF9993FD7}" type="pres">
      <dgm:prSet presAssocID="{9870701F-B67C-4F61-AB0E-502D61060556}" presName="child1Text" presStyleLbl="bgAcc1" presStyleIdx="0" presStyleCnt="4">
        <dgm:presLayoutVars>
          <dgm:bulletEnabled val="1"/>
        </dgm:presLayoutVars>
      </dgm:prSet>
      <dgm:spPr/>
    </dgm:pt>
    <dgm:pt modelId="{866221B1-2D94-41E7-BC2E-6EBE4DC09883}" type="pres">
      <dgm:prSet presAssocID="{9870701F-B67C-4F61-AB0E-502D61060556}" presName="child2group" presStyleCnt="0"/>
      <dgm:spPr/>
    </dgm:pt>
    <dgm:pt modelId="{DB885229-8515-46D7-BF54-67D824CFB6A4}" type="pres">
      <dgm:prSet presAssocID="{9870701F-B67C-4F61-AB0E-502D61060556}" presName="child2" presStyleLbl="bgAcc1" presStyleIdx="1" presStyleCnt="4"/>
      <dgm:spPr/>
    </dgm:pt>
    <dgm:pt modelId="{AE61F582-30C7-458A-9828-D02E88A0ECA8}" type="pres">
      <dgm:prSet presAssocID="{9870701F-B67C-4F61-AB0E-502D61060556}" presName="child2Text" presStyleLbl="bgAcc1" presStyleIdx="1" presStyleCnt="4">
        <dgm:presLayoutVars>
          <dgm:bulletEnabled val="1"/>
        </dgm:presLayoutVars>
      </dgm:prSet>
      <dgm:spPr/>
    </dgm:pt>
    <dgm:pt modelId="{D969E9AD-12DB-4284-93CA-896EFFCE17F6}" type="pres">
      <dgm:prSet presAssocID="{9870701F-B67C-4F61-AB0E-502D61060556}" presName="child3group" presStyleCnt="0"/>
      <dgm:spPr/>
    </dgm:pt>
    <dgm:pt modelId="{E573C210-EEB7-4512-A499-5BFD2510B473}" type="pres">
      <dgm:prSet presAssocID="{9870701F-B67C-4F61-AB0E-502D61060556}" presName="child3" presStyleLbl="bgAcc1" presStyleIdx="2" presStyleCnt="4"/>
      <dgm:spPr/>
    </dgm:pt>
    <dgm:pt modelId="{7B308FB2-3415-470C-94B5-C7A7295D8B4C}" type="pres">
      <dgm:prSet presAssocID="{9870701F-B67C-4F61-AB0E-502D61060556}" presName="child3Text" presStyleLbl="bgAcc1" presStyleIdx="2" presStyleCnt="4">
        <dgm:presLayoutVars>
          <dgm:bulletEnabled val="1"/>
        </dgm:presLayoutVars>
      </dgm:prSet>
      <dgm:spPr/>
    </dgm:pt>
    <dgm:pt modelId="{99CC6C27-D4FD-49BC-8DA1-C6A56A38B25A}" type="pres">
      <dgm:prSet presAssocID="{9870701F-B67C-4F61-AB0E-502D61060556}" presName="child4group" presStyleCnt="0"/>
      <dgm:spPr/>
    </dgm:pt>
    <dgm:pt modelId="{7EBF36DC-CFE9-4979-9C07-F9F49AEBC149}" type="pres">
      <dgm:prSet presAssocID="{9870701F-B67C-4F61-AB0E-502D61060556}" presName="child4" presStyleLbl="bgAcc1" presStyleIdx="3" presStyleCnt="4"/>
      <dgm:spPr/>
    </dgm:pt>
    <dgm:pt modelId="{F376C198-56CD-4BFF-B26A-5C04333DE7E5}" type="pres">
      <dgm:prSet presAssocID="{9870701F-B67C-4F61-AB0E-502D61060556}" presName="child4Text" presStyleLbl="bgAcc1" presStyleIdx="3" presStyleCnt="4">
        <dgm:presLayoutVars>
          <dgm:bulletEnabled val="1"/>
        </dgm:presLayoutVars>
      </dgm:prSet>
      <dgm:spPr/>
    </dgm:pt>
    <dgm:pt modelId="{5D472339-C874-4062-B4F1-3B34CDBB4F7C}" type="pres">
      <dgm:prSet presAssocID="{9870701F-B67C-4F61-AB0E-502D61060556}" presName="childPlaceholder" presStyleCnt="0"/>
      <dgm:spPr/>
    </dgm:pt>
    <dgm:pt modelId="{2CF184DB-52C8-4E17-B668-E8B98D1732CC}" type="pres">
      <dgm:prSet presAssocID="{9870701F-B67C-4F61-AB0E-502D61060556}" presName="circle" presStyleCnt="0"/>
      <dgm:spPr/>
    </dgm:pt>
    <dgm:pt modelId="{D3739EC8-76D5-46CF-92B0-0537309FD5F7}" type="pres">
      <dgm:prSet presAssocID="{9870701F-B67C-4F61-AB0E-502D61060556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937D671A-5B09-4870-95CD-4205A746AB0E}" type="pres">
      <dgm:prSet presAssocID="{9870701F-B67C-4F61-AB0E-502D61060556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C072FAF-09FB-4B61-BD43-A24FBD773E4D}" type="pres">
      <dgm:prSet presAssocID="{9870701F-B67C-4F61-AB0E-502D61060556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A6A1041-A7FF-495E-B662-CC5195C6C846}" type="pres">
      <dgm:prSet presAssocID="{9870701F-B67C-4F61-AB0E-502D61060556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68773A2-E710-44F6-A77C-A3F5C62BA9AE}" type="pres">
      <dgm:prSet presAssocID="{9870701F-B67C-4F61-AB0E-502D61060556}" presName="quadrantPlaceholder" presStyleCnt="0"/>
      <dgm:spPr/>
    </dgm:pt>
    <dgm:pt modelId="{C86DFE33-934D-4C60-B1C8-FFA9AABAC748}" type="pres">
      <dgm:prSet presAssocID="{9870701F-B67C-4F61-AB0E-502D61060556}" presName="center1" presStyleLbl="fgShp" presStyleIdx="0" presStyleCnt="2"/>
      <dgm:spPr/>
    </dgm:pt>
    <dgm:pt modelId="{99513619-00B3-4D4A-8068-E15F12F8A016}" type="pres">
      <dgm:prSet presAssocID="{9870701F-B67C-4F61-AB0E-502D61060556}" presName="center2" presStyleLbl="fgShp" presStyleIdx="1" presStyleCnt="2"/>
      <dgm:spPr/>
    </dgm:pt>
  </dgm:ptLst>
  <dgm:cxnLst>
    <dgm:cxn modelId="{8C1D800E-5615-46B1-924D-B79899414BE0}" type="presOf" srcId="{5F9A4712-46AC-4216-A6E6-575C14A9E107}" destId="{7EBF36DC-CFE9-4979-9C07-F9F49AEBC149}" srcOrd="0" destOrd="0" presId="urn:microsoft.com/office/officeart/2005/8/layout/cycle4"/>
    <dgm:cxn modelId="{B92D4015-806E-40A0-A591-E31DB045344C}" srcId="{9870701F-B67C-4F61-AB0E-502D61060556}" destId="{04B7842F-82F6-4A8A-BAE5-DF65051C2170}" srcOrd="2" destOrd="0" parTransId="{F92C6F10-02BC-49D4-811E-9BBFD768C7D6}" sibTransId="{AE48AB53-BA91-480F-9154-0103422F30F4}"/>
    <dgm:cxn modelId="{9036AC1D-677A-4496-BD57-10919AE48E71}" srcId="{9870701F-B67C-4F61-AB0E-502D61060556}" destId="{25357561-1A8D-4C8E-8E36-05B35EB2B08D}" srcOrd="3" destOrd="0" parTransId="{519F0612-312D-4009-8FBB-5FDFAE6A3020}" sibTransId="{8EFAC45B-835F-47E9-9A75-047971FD847B}"/>
    <dgm:cxn modelId="{C514F426-AA0D-4CCB-A94B-5C0AC5CE4539}" srcId="{5F89F5C3-E369-43E7-B871-31913590A105}" destId="{3283D89F-691E-4D3E-8882-EA48C319E5D1}" srcOrd="0" destOrd="0" parTransId="{94ED7D9D-B736-430C-BAE0-27C0ABDB0451}" sibTransId="{C7DE4A9A-6509-4CD6-93B6-07C97743978A}"/>
    <dgm:cxn modelId="{ECA60F30-423E-4680-88AE-2F881646FB84}" type="presOf" srcId="{9870701F-B67C-4F61-AB0E-502D61060556}" destId="{7A03B80A-D740-4FE6-B3CE-505377DC96D1}" srcOrd="0" destOrd="0" presId="urn:microsoft.com/office/officeart/2005/8/layout/cycle4"/>
    <dgm:cxn modelId="{F36B3E33-B047-451F-A26B-C90762D5D276}" type="presOf" srcId="{5F9A4712-46AC-4216-A6E6-575C14A9E107}" destId="{F376C198-56CD-4BFF-B26A-5C04333DE7E5}" srcOrd="1" destOrd="0" presId="urn:microsoft.com/office/officeart/2005/8/layout/cycle4"/>
    <dgm:cxn modelId="{652BE63A-1519-49DD-BB04-78B702085B67}" type="presOf" srcId="{160636EE-FAD7-42BF-93DE-EE9B06141968}" destId="{425E440A-0821-47A4-BAB8-D85B8EA8D7D7}" srcOrd="0" destOrd="0" presId="urn:microsoft.com/office/officeart/2005/8/layout/cycle4"/>
    <dgm:cxn modelId="{C32C453B-E290-42A2-BBA0-B39C011A7B06}" type="presOf" srcId="{5FDE3E29-EDC0-4462-B272-974AE3D3B319}" destId="{D3739EC8-76D5-46CF-92B0-0537309FD5F7}" srcOrd="0" destOrd="0" presId="urn:microsoft.com/office/officeart/2005/8/layout/cycle4"/>
    <dgm:cxn modelId="{C549D73B-8462-491B-B8DF-AC6AAD10A05F}" type="presOf" srcId="{3283D89F-691E-4D3E-8882-EA48C319E5D1}" destId="{DB885229-8515-46D7-BF54-67D824CFB6A4}" srcOrd="0" destOrd="0" presId="urn:microsoft.com/office/officeart/2005/8/layout/cycle4"/>
    <dgm:cxn modelId="{94EE1649-B956-40B8-92FA-91BC55A43B58}" type="presOf" srcId="{25357561-1A8D-4C8E-8E36-05B35EB2B08D}" destId="{EA6A1041-A7FF-495E-B662-CC5195C6C846}" srcOrd="0" destOrd="0" presId="urn:microsoft.com/office/officeart/2005/8/layout/cycle4"/>
    <dgm:cxn modelId="{F8438E78-7C33-4AE5-A579-A7A5740ED452}" type="presOf" srcId="{B54ECC66-7D04-4ACD-BFDD-7979CBFAFD2D}" destId="{7B308FB2-3415-470C-94B5-C7A7295D8B4C}" srcOrd="1" destOrd="0" presId="urn:microsoft.com/office/officeart/2005/8/layout/cycle4"/>
    <dgm:cxn modelId="{E4CA798B-74EA-4E59-8BDB-F107403FC308}" type="presOf" srcId="{5F89F5C3-E369-43E7-B871-31913590A105}" destId="{937D671A-5B09-4870-95CD-4205A746AB0E}" srcOrd="0" destOrd="0" presId="urn:microsoft.com/office/officeart/2005/8/layout/cycle4"/>
    <dgm:cxn modelId="{BF33BD90-9872-4822-8F0D-066C2B359BCE}" srcId="{9870701F-B67C-4F61-AB0E-502D61060556}" destId="{5FDE3E29-EDC0-4462-B272-974AE3D3B319}" srcOrd="0" destOrd="0" parTransId="{A036618F-E28E-4690-A106-1FA99D8E3335}" sibTransId="{D5162A8E-EED9-4EC5-8F82-50AEF9133537}"/>
    <dgm:cxn modelId="{D9481291-889B-4403-928B-28F81996B660}" type="presOf" srcId="{3283D89F-691E-4D3E-8882-EA48C319E5D1}" destId="{AE61F582-30C7-458A-9828-D02E88A0ECA8}" srcOrd="1" destOrd="0" presId="urn:microsoft.com/office/officeart/2005/8/layout/cycle4"/>
    <dgm:cxn modelId="{E0B30AB7-3941-4559-81C9-93E14AC66256}" srcId="{04B7842F-82F6-4A8A-BAE5-DF65051C2170}" destId="{B54ECC66-7D04-4ACD-BFDD-7979CBFAFD2D}" srcOrd="0" destOrd="0" parTransId="{FC30D399-C0F4-4E7E-BD20-A6A8094337E3}" sibTransId="{1E8D7CBF-B823-4B8F-93BF-4C91573A4911}"/>
    <dgm:cxn modelId="{53D19CCD-4D1D-4AD8-A92D-B989021BFAAC}" type="presOf" srcId="{160636EE-FAD7-42BF-93DE-EE9B06141968}" destId="{A5AB9519-18CA-4F1D-A6DB-16FEF9993FD7}" srcOrd="1" destOrd="0" presId="urn:microsoft.com/office/officeart/2005/8/layout/cycle4"/>
    <dgm:cxn modelId="{100952D4-F043-4906-B5B8-CEB175314EC6}" srcId="{9870701F-B67C-4F61-AB0E-502D61060556}" destId="{5F89F5C3-E369-43E7-B871-31913590A105}" srcOrd="1" destOrd="0" parTransId="{5FB228AD-B4C1-4774-B338-35AEBB646C0F}" sibTransId="{CFB4029F-1105-4ABF-A57B-D4F4056CED0D}"/>
    <dgm:cxn modelId="{ACB92BEC-3E83-43BF-84D8-4AE0324CC0E4}" type="presOf" srcId="{B54ECC66-7D04-4ACD-BFDD-7979CBFAFD2D}" destId="{E573C210-EEB7-4512-A499-5BFD2510B473}" srcOrd="0" destOrd="0" presId="urn:microsoft.com/office/officeart/2005/8/layout/cycle4"/>
    <dgm:cxn modelId="{DFEC17EF-DE1C-4666-B035-F6D7656CBB18}" type="presOf" srcId="{04B7842F-82F6-4A8A-BAE5-DF65051C2170}" destId="{7C072FAF-09FB-4B61-BD43-A24FBD773E4D}" srcOrd="0" destOrd="0" presId="urn:microsoft.com/office/officeart/2005/8/layout/cycle4"/>
    <dgm:cxn modelId="{8DE6E9FA-FAEF-4D8B-9B68-5749D5FB50F8}" srcId="{25357561-1A8D-4C8E-8E36-05B35EB2B08D}" destId="{5F9A4712-46AC-4216-A6E6-575C14A9E107}" srcOrd="0" destOrd="0" parTransId="{401E1DEC-01C4-4615-A769-71D19DCE05E0}" sibTransId="{FD5DDA40-5A54-4DF7-887E-D14B59B0EEC3}"/>
    <dgm:cxn modelId="{53F31DFD-7A96-4C4A-9EA0-A428D0B655D1}" srcId="{5FDE3E29-EDC0-4462-B272-974AE3D3B319}" destId="{160636EE-FAD7-42BF-93DE-EE9B06141968}" srcOrd="0" destOrd="0" parTransId="{5958F146-1C74-4F09-96BF-9D5CC75FFD7A}" sibTransId="{A25A571B-F1AE-4854-9583-FB40774D1021}"/>
    <dgm:cxn modelId="{E60B622B-EEF4-4C90-86C0-E201B48C14A6}" type="presParOf" srcId="{7A03B80A-D740-4FE6-B3CE-505377DC96D1}" destId="{73897479-4368-4D30-93A6-007A199B26F4}" srcOrd="0" destOrd="0" presId="urn:microsoft.com/office/officeart/2005/8/layout/cycle4"/>
    <dgm:cxn modelId="{19073A1F-F7EA-4111-AFF3-9D514324753A}" type="presParOf" srcId="{73897479-4368-4D30-93A6-007A199B26F4}" destId="{BA9E40C7-3382-4077-A88A-45DEB12082A8}" srcOrd="0" destOrd="0" presId="urn:microsoft.com/office/officeart/2005/8/layout/cycle4"/>
    <dgm:cxn modelId="{8B33C056-0076-4D0A-BFF9-5492A863D289}" type="presParOf" srcId="{BA9E40C7-3382-4077-A88A-45DEB12082A8}" destId="{425E440A-0821-47A4-BAB8-D85B8EA8D7D7}" srcOrd="0" destOrd="0" presId="urn:microsoft.com/office/officeart/2005/8/layout/cycle4"/>
    <dgm:cxn modelId="{4BF486F3-F2E7-4C1B-A2C6-004B54F73B92}" type="presParOf" srcId="{BA9E40C7-3382-4077-A88A-45DEB12082A8}" destId="{A5AB9519-18CA-4F1D-A6DB-16FEF9993FD7}" srcOrd="1" destOrd="0" presId="urn:microsoft.com/office/officeart/2005/8/layout/cycle4"/>
    <dgm:cxn modelId="{5E09F5CA-CC9E-4FB5-A609-426D6B113D32}" type="presParOf" srcId="{73897479-4368-4D30-93A6-007A199B26F4}" destId="{866221B1-2D94-41E7-BC2E-6EBE4DC09883}" srcOrd="1" destOrd="0" presId="urn:microsoft.com/office/officeart/2005/8/layout/cycle4"/>
    <dgm:cxn modelId="{8881CAC3-9199-4AEF-926B-B72551F80146}" type="presParOf" srcId="{866221B1-2D94-41E7-BC2E-6EBE4DC09883}" destId="{DB885229-8515-46D7-BF54-67D824CFB6A4}" srcOrd="0" destOrd="0" presId="urn:microsoft.com/office/officeart/2005/8/layout/cycle4"/>
    <dgm:cxn modelId="{DDA5DC30-2607-4404-A87B-97BF18CE20E0}" type="presParOf" srcId="{866221B1-2D94-41E7-BC2E-6EBE4DC09883}" destId="{AE61F582-30C7-458A-9828-D02E88A0ECA8}" srcOrd="1" destOrd="0" presId="urn:microsoft.com/office/officeart/2005/8/layout/cycle4"/>
    <dgm:cxn modelId="{CD35543D-552B-43CD-8579-CB879DA77E3D}" type="presParOf" srcId="{73897479-4368-4D30-93A6-007A199B26F4}" destId="{D969E9AD-12DB-4284-93CA-896EFFCE17F6}" srcOrd="2" destOrd="0" presId="urn:microsoft.com/office/officeart/2005/8/layout/cycle4"/>
    <dgm:cxn modelId="{5B923220-5CAC-4350-BC99-5C642402299A}" type="presParOf" srcId="{D969E9AD-12DB-4284-93CA-896EFFCE17F6}" destId="{E573C210-EEB7-4512-A499-5BFD2510B473}" srcOrd="0" destOrd="0" presId="urn:microsoft.com/office/officeart/2005/8/layout/cycle4"/>
    <dgm:cxn modelId="{3C098C80-2F62-4E41-925D-29162F39B3DE}" type="presParOf" srcId="{D969E9AD-12DB-4284-93CA-896EFFCE17F6}" destId="{7B308FB2-3415-470C-94B5-C7A7295D8B4C}" srcOrd="1" destOrd="0" presId="urn:microsoft.com/office/officeart/2005/8/layout/cycle4"/>
    <dgm:cxn modelId="{1D38BD42-6CB6-44C0-921A-117828F4CACB}" type="presParOf" srcId="{73897479-4368-4D30-93A6-007A199B26F4}" destId="{99CC6C27-D4FD-49BC-8DA1-C6A56A38B25A}" srcOrd="3" destOrd="0" presId="urn:microsoft.com/office/officeart/2005/8/layout/cycle4"/>
    <dgm:cxn modelId="{D00BDC49-12D3-4C3B-A8E6-0C49F28C948E}" type="presParOf" srcId="{99CC6C27-D4FD-49BC-8DA1-C6A56A38B25A}" destId="{7EBF36DC-CFE9-4979-9C07-F9F49AEBC149}" srcOrd="0" destOrd="0" presId="urn:microsoft.com/office/officeart/2005/8/layout/cycle4"/>
    <dgm:cxn modelId="{274166CF-5EFB-4279-B169-303D49824B97}" type="presParOf" srcId="{99CC6C27-D4FD-49BC-8DA1-C6A56A38B25A}" destId="{F376C198-56CD-4BFF-B26A-5C04333DE7E5}" srcOrd="1" destOrd="0" presId="urn:microsoft.com/office/officeart/2005/8/layout/cycle4"/>
    <dgm:cxn modelId="{0D6A4292-9547-4B6A-9DFB-14504BE84ABC}" type="presParOf" srcId="{73897479-4368-4D30-93A6-007A199B26F4}" destId="{5D472339-C874-4062-B4F1-3B34CDBB4F7C}" srcOrd="4" destOrd="0" presId="urn:microsoft.com/office/officeart/2005/8/layout/cycle4"/>
    <dgm:cxn modelId="{9F5442A7-6EBA-4A1F-9DEF-1A60C18F16A1}" type="presParOf" srcId="{7A03B80A-D740-4FE6-B3CE-505377DC96D1}" destId="{2CF184DB-52C8-4E17-B668-E8B98D1732CC}" srcOrd="1" destOrd="0" presId="urn:microsoft.com/office/officeart/2005/8/layout/cycle4"/>
    <dgm:cxn modelId="{9CEF2CDB-36B6-457A-A56E-4C8D5260B21B}" type="presParOf" srcId="{2CF184DB-52C8-4E17-B668-E8B98D1732CC}" destId="{D3739EC8-76D5-46CF-92B0-0537309FD5F7}" srcOrd="0" destOrd="0" presId="urn:microsoft.com/office/officeart/2005/8/layout/cycle4"/>
    <dgm:cxn modelId="{0ABF40B8-16BB-4BAE-BC3B-56F62941FD76}" type="presParOf" srcId="{2CF184DB-52C8-4E17-B668-E8B98D1732CC}" destId="{937D671A-5B09-4870-95CD-4205A746AB0E}" srcOrd="1" destOrd="0" presId="urn:microsoft.com/office/officeart/2005/8/layout/cycle4"/>
    <dgm:cxn modelId="{602B48D9-EBA5-499D-841E-824267A4F8E9}" type="presParOf" srcId="{2CF184DB-52C8-4E17-B668-E8B98D1732CC}" destId="{7C072FAF-09FB-4B61-BD43-A24FBD773E4D}" srcOrd="2" destOrd="0" presId="urn:microsoft.com/office/officeart/2005/8/layout/cycle4"/>
    <dgm:cxn modelId="{BE19065D-CEC2-49DA-BDE7-17C1DA72D350}" type="presParOf" srcId="{2CF184DB-52C8-4E17-B668-E8B98D1732CC}" destId="{EA6A1041-A7FF-495E-B662-CC5195C6C846}" srcOrd="3" destOrd="0" presId="urn:microsoft.com/office/officeart/2005/8/layout/cycle4"/>
    <dgm:cxn modelId="{6A7144F3-B7B2-475D-A712-AEF455743C17}" type="presParOf" srcId="{2CF184DB-52C8-4E17-B668-E8B98D1732CC}" destId="{068773A2-E710-44F6-A77C-A3F5C62BA9AE}" srcOrd="4" destOrd="0" presId="urn:microsoft.com/office/officeart/2005/8/layout/cycle4"/>
    <dgm:cxn modelId="{7B6DCB31-9ECF-4617-B6FD-46274042979E}" type="presParOf" srcId="{7A03B80A-D740-4FE6-B3CE-505377DC96D1}" destId="{C86DFE33-934D-4C60-B1C8-FFA9AABAC748}" srcOrd="2" destOrd="0" presId="urn:microsoft.com/office/officeart/2005/8/layout/cycle4"/>
    <dgm:cxn modelId="{F9CB33F7-D6C6-4483-B642-9E0AAE2226EB}" type="presParOf" srcId="{7A03B80A-D740-4FE6-B3CE-505377DC96D1}" destId="{99513619-00B3-4D4A-8068-E15F12F8A01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53CB1D-32A4-45AB-A44C-F252BCD5EAEE}" type="doc">
      <dgm:prSet loTypeId="urn:microsoft.com/office/officeart/2008/layout/Square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024641DE-B41B-4651-BFC5-13DB5FE7BE39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سازمانی</a:t>
          </a:r>
          <a:endParaRPr lang="en-GB" dirty="0">
            <a:cs typeface="B Nazanin" panose="00000400000000000000" pitchFamily="2" charset="-78"/>
          </a:endParaRPr>
        </a:p>
      </dgm:t>
    </dgm:pt>
    <dgm:pt modelId="{214C0A7F-A351-4ABA-9D8E-4AA5042BCD67}" type="parTrans" cxnId="{089558DF-71D4-4EAC-B43F-911E40BC71B8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67060144-BA20-44FD-81FD-953147C3E122}" type="sibTrans" cxnId="{089558DF-71D4-4EAC-B43F-911E40BC71B8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E7C98201-26F6-44EF-A6A7-AE3683352CC1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حسابداری</a:t>
          </a:r>
          <a:endParaRPr lang="en-GB" dirty="0">
            <a:cs typeface="B Nazanin" panose="00000400000000000000" pitchFamily="2" charset="-78"/>
          </a:endParaRPr>
        </a:p>
      </dgm:t>
    </dgm:pt>
    <dgm:pt modelId="{35FE0132-98FF-4BB7-973B-3045BF33D097}" type="parTrans" cxnId="{35E5D8FE-DB97-432C-8B21-C5AF6C31A5D8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B5A2F03D-C325-42B8-9FBB-136A75150E09}" type="sibTrans" cxnId="{35E5D8FE-DB97-432C-8B21-C5AF6C31A5D8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526A17AD-B313-4802-9852-7B2F49753A52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بازاریابی و فروش</a:t>
          </a:r>
          <a:endParaRPr lang="en-GB" dirty="0">
            <a:cs typeface="B Nazanin" panose="00000400000000000000" pitchFamily="2" charset="-78"/>
          </a:endParaRPr>
        </a:p>
      </dgm:t>
    </dgm:pt>
    <dgm:pt modelId="{30F1C3C7-42F0-4E52-84E1-E5E0B7D0ACEA}" type="parTrans" cxnId="{DD5A2D5A-80E7-4E04-9F58-839C9F285D5F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193F9514-35DA-440F-8272-762A628E7EA9}" type="sibTrans" cxnId="{DD5A2D5A-80E7-4E04-9F58-839C9F285D5F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91D6A44C-EE12-4BE8-9352-0C242043B42E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تولید محصول </a:t>
          </a:r>
          <a:r>
            <a:rPr lang="fa-IR" dirty="0" err="1">
              <a:cs typeface="B Nazanin" panose="00000400000000000000" pitchFamily="2" charset="-78"/>
            </a:rPr>
            <a:t>شخصی‌سازی</a:t>
          </a:r>
          <a:endParaRPr lang="en-GB" dirty="0">
            <a:cs typeface="B Nazanin" panose="00000400000000000000" pitchFamily="2" charset="-78"/>
          </a:endParaRPr>
        </a:p>
      </dgm:t>
    </dgm:pt>
    <dgm:pt modelId="{F8DB058A-38DC-40E5-A946-0D8FC38761EB}" type="parTrans" cxnId="{9BC30CDF-637D-42D5-80C5-967D933B1978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EDBC4EC6-3EF8-4F0A-9395-31A2CC614E44}" type="sibTrans" cxnId="{9BC30CDF-637D-42D5-80C5-967D933B1978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9EB08BE2-3659-4FAA-BD46-E465DAE6356D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زنجیره ای</a:t>
          </a:r>
          <a:endParaRPr lang="en-GB" dirty="0">
            <a:cs typeface="B Nazanin" panose="00000400000000000000" pitchFamily="2" charset="-78"/>
          </a:endParaRPr>
        </a:p>
      </dgm:t>
    </dgm:pt>
    <dgm:pt modelId="{83B5DA29-FD4C-4D9C-B33D-DC7252A76F39}" type="parTrans" cxnId="{907EBD6A-C831-441E-8C9C-F292AE54273B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09BEE381-27AD-455E-861F-D6AE376F19A4}" type="sibTrans" cxnId="{907EBD6A-C831-441E-8C9C-F292AE54273B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02300086-76DB-4B53-8464-2A40D7CC5B45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تامین</a:t>
          </a:r>
          <a:endParaRPr lang="en-GB" dirty="0">
            <a:cs typeface="B Nazanin" panose="00000400000000000000" pitchFamily="2" charset="-78"/>
          </a:endParaRPr>
        </a:p>
      </dgm:t>
    </dgm:pt>
    <dgm:pt modelId="{D16AF662-ABB3-49FB-83F2-79254C4ED36A}" type="parTrans" cxnId="{8C09DDBE-5607-4EE4-8031-AE786B8AD275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4C6B38B8-CF37-4BBB-BD5F-37C9BAA6F48D}" type="sibTrans" cxnId="{8C09DDBE-5607-4EE4-8031-AE786B8AD275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933E05F9-0C70-4034-94C8-5BB58C6F2CB1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پخش و توزیع</a:t>
          </a:r>
          <a:endParaRPr lang="en-GB" dirty="0">
            <a:cs typeface="B Nazanin" panose="00000400000000000000" pitchFamily="2" charset="-78"/>
          </a:endParaRPr>
        </a:p>
      </dgm:t>
    </dgm:pt>
    <dgm:pt modelId="{0C7335EB-DC3B-471C-8F48-40565C9E023D}" type="parTrans" cxnId="{7CBEBEA9-4946-4CAE-887E-1835A1580869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4EDED92D-E187-4691-AE25-262C3912E416}" type="sibTrans" cxnId="{7CBEBEA9-4946-4CAE-887E-1835A1580869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D2E06B97-0602-4632-A25C-0A664E38E65D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 تبادل اطلاعات سازمانی و نهادی</a:t>
          </a:r>
          <a:endParaRPr lang="en-GB" dirty="0">
            <a:cs typeface="B Nazanin" panose="00000400000000000000" pitchFamily="2" charset="-78"/>
          </a:endParaRPr>
        </a:p>
      </dgm:t>
    </dgm:pt>
    <dgm:pt modelId="{38975788-252A-4278-AB7F-28ADF9A9DD14}" type="parTrans" cxnId="{32BCB7C7-27EB-4518-8D14-781676647A0B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6917ED77-C680-4161-BBA0-7311253DEC37}" type="sibTrans" cxnId="{32BCB7C7-27EB-4518-8D14-781676647A0B}">
      <dgm:prSet/>
      <dgm:spPr/>
      <dgm:t>
        <a:bodyPr/>
        <a:lstStyle/>
        <a:p>
          <a:pPr rtl="1"/>
          <a:endParaRPr lang="en-GB">
            <a:cs typeface="B Nazanin" panose="00000400000000000000" pitchFamily="2" charset="-78"/>
          </a:endParaRPr>
        </a:p>
      </dgm:t>
    </dgm:pt>
    <dgm:pt modelId="{A25D0404-2CAF-4477-8520-54ED32485806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از تحلیل تا پشتیبانی مشتری</a:t>
          </a:r>
          <a:endParaRPr lang="en-GB" dirty="0">
            <a:cs typeface="B Nazanin" panose="00000400000000000000" pitchFamily="2" charset="-78"/>
          </a:endParaRPr>
        </a:p>
      </dgm:t>
    </dgm:pt>
    <dgm:pt modelId="{1EDA93E7-51A1-492B-A1F8-7B4177102758}" type="parTrans" cxnId="{F37AC176-A715-40A4-8E1B-28CF79ACDE8A}">
      <dgm:prSet/>
      <dgm:spPr/>
      <dgm:t>
        <a:bodyPr/>
        <a:lstStyle/>
        <a:p>
          <a:endParaRPr lang="en-GB"/>
        </a:p>
      </dgm:t>
    </dgm:pt>
    <dgm:pt modelId="{B70B9427-D2A6-4F42-BE26-9A8BFA562330}" type="sibTrans" cxnId="{F37AC176-A715-40A4-8E1B-28CF79ACDE8A}">
      <dgm:prSet/>
      <dgm:spPr/>
      <dgm:t>
        <a:bodyPr/>
        <a:lstStyle/>
        <a:p>
          <a:endParaRPr lang="en-GB"/>
        </a:p>
      </dgm:t>
    </dgm:pt>
    <dgm:pt modelId="{53979F42-1495-415E-928E-349E0279171B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اداری و ....</a:t>
          </a:r>
          <a:endParaRPr lang="en-GB" dirty="0">
            <a:cs typeface="B Nazanin" panose="00000400000000000000" pitchFamily="2" charset="-78"/>
          </a:endParaRPr>
        </a:p>
      </dgm:t>
    </dgm:pt>
    <dgm:pt modelId="{99250CFE-8854-4BE3-9045-B95F179613C6}" type="parTrans" cxnId="{D6955E35-0A9A-40D8-8575-1079061C361D}">
      <dgm:prSet/>
      <dgm:spPr/>
      <dgm:t>
        <a:bodyPr/>
        <a:lstStyle/>
        <a:p>
          <a:endParaRPr lang="en-GB"/>
        </a:p>
      </dgm:t>
    </dgm:pt>
    <dgm:pt modelId="{A4698459-BBB5-46F9-B074-E30BC7D7D3EA}" type="sibTrans" cxnId="{D6955E35-0A9A-40D8-8575-1079061C361D}">
      <dgm:prSet/>
      <dgm:spPr/>
      <dgm:t>
        <a:bodyPr/>
        <a:lstStyle/>
        <a:p>
          <a:endParaRPr lang="en-GB"/>
        </a:p>
      </dgm:t>
    </dgm:pt>
    <dgm:pt modelId="{AE9818F3-E2B8-4E7C-811C-F6F98CA62AA0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تخصصی</a:t>
          </a:r>
          <a:endParaRPr lang="en-GB" dirty="0">
            <a:cs typeface="B Nazanin" panose="00000400000000000000" pitchFamily="2" charset="-78"/>
          </a:endParaRPr>
        </a:p>
      </dgm:t>
    </dgm:pt>
    <dgm:pt modelId="{A87F0CE1-565F-4D1B-A22D-7F285CB3DDD0}" type="parTrans" cxnId="{061FBE3A-79E2-4239-9C81-CFBA8E8BE70C}">
      <dgm:prSet/>
      <dgm:spPr/>
      <dgm:t>
        <a:bodyPr/>
        <a:lstStyle/>
        <a:p>
          <a:endParaRPr lang="en-GB"/>
        </a:p>
      </dgm:t>
    </dgm:pt>
    <dgm:pt modelId="{602E54EA-6BB6-4318-93C9-52244EF4D1C5}" type="sibTrans" cxnId="{061FBE3A-79E2-4239-9C81-CFBA8E8BE70C}">
      <dgm:prSet/>
      <dgm:spPr/>
      <dgm:t>
        <a:bodyPr/>
        <a:lstStyle/>
        <a:p>
          <a:endParaRPr lang="en-GB"/>
        </a:p>
      </dgm:t>
    </dgm:pt>
    <dgm:pt modelId="{3289523F-8885-4DF4-91FB-C9B8198F0D30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تولید محتوا</a:t>
          </a:r>
          <a:endParaRPr lang="en-GB" dirty="0">
            <a:cs typeface="B Nazanin" panose="00000400000000000000" pitchFamily="2" charset="-78"/>
          </a:endParaRPr>
        </a:p>
      </dgm:t>
    </dgm:pt>
    <dgm:pt modelId="{30D502E8-D4AE-4D12-A150-7A02A28ECE62}" type="parTrans" cxnId="{8A738DBF-4969-4A37-89D5-70E7540F058F}">
      <dgm:prSet/>
      <dgm:spPr/>
      <dgm:t>
        <a:bodyPr/>
        <a:lstStyle/>
        <a:p>
          <a:endParaRPr lang="en-GB"/>
        </a:p>
      </dgm:t>
    </dgm:pt>
    <dgm:pt modelId="{89ABC520-990F-45E6-8D8F-8279A2249071}" type="sibTrans" cxnId="{8A738DBF-4969-4A37-89D5-70E7540F058F}">
      <dgm:prSet/>
      <dgm:spPr/>
      <dgm:t>
        <a:bodyPr/>
        <a:lstStyle/>
        <a:p>
          <a:endParaRPr lang="en-GB"/>
        </a:p>
      </dgm:t>
    </dgm:pt>
    <dgm:pt modelId="{E1F10CA6-04BF-40E0-B368-1168266D0052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مدیریت علم و آموزش</a:t>
          </a:r>
          <a:endParaRPr lang="en-GB" dirty="0">
            <a:cs typeface="B Nazanin" panose="00000400000000000000" pitchFamily="2" charset="-78"/>
          </a:endParaRPr>
        </a:p>
      </dgm:t>
    </dgm:pt>
    <dgm:pt modelId="{0D37E899-FF2C-447C-A59C-39F363C604C4}" type="parTrans" cxnId="{A6D24615-9410-4648-926E-DB364C61F9AA}">
      <dgm:prSet/>
      <dgm:spPr/>
      <dgm:t>
        <a:bodyPr/>
        <a:lstStyle/>
        <a:p>
          <a:endParaRPr lang="en-GB"/>
        </a:p>
      </dgm:t>
    </dgm:pt>
    <dgm:pt modelId="{5750910B-64E1-408F-BB04-84C4638A16C8}" type="sibTrans" cxnId="{A6D24615-9410-4648-926E-DB364C61F9AA}">
      <dgm:prSet/>
      <dgm:spPr/>
      <dgm:t>
        <a:bodyPr/>
        <a:lstStyle/>
        <a:p>
          <a:endParaRPr lang="en-GB"/>
        </a:p>
      </dgm:t>
    </dgm:pt>
    <dgm:pt modelId="{C407CAC4-5B80-4A88-84DA-8752FB00EE88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سرگرمی</a:t>
          </a:r>
          <a:endParaRPr lang="en-GB" dirty="0">
            <a:cs typeface="B Nazanin" panose="00000400000000000000" pitchFamily="2" charset="-78"/>
          </a:endParaRPr>
        </a:p>
      </dgm:t>
    </dgm:pt>
    <dgm:pt modelId="{303E11E6-F96A-4DE0-A46C-881D64CE21F0}" type="parTrans" cxnId="{73F0584C-26B4-4FFE-90A3-5C341DAEEE55}">
      <dgm:prSet/>
      <dgm:spPr/>
      <dgm:t>
        <a:bodyPr/>
        <a:lstStyle/>
        <a:p>
          <a:endParaRPr lang="en-GB"/>
        </a:p>
      </dgm:t>
    </dgm:pt>
    <dgm:pt modelId="{5B520DB4-A95B-4A71-98FC-59AAF4A19B88}" type="sibTrans" cxnId="{73F0584C-26B4-4FFE-90A3-5C341DAEEE55}">
      <dgm:prSet/>
      <dgm:spPr/>
      <dgm:t>
        <a:bodyPr/>
        <a:lstStyle/>
        <a:p>
          <a:endParaRPr lang="en-GB"/>
        </a:p>
      </dgm:t>
    </dgm:pt>
    <dgm:pt modelId="{68A03911-B757-4208-A9CE-55009DFE3C6F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....</a:t>
          </a:r>
          <a:endParaRPr lang="en-GB" dirty="0">
            <a:cs typeface="B Nazanin" panose="00000400000000000000" pitchFamily="2" charset="-78"/>
          </a:endParaRPr>
        </a:p>
      </dgm:t>
    </dgm:pt>
    <dgm:pt modelId="{DF6E0F2E-43FA-4116-BCD7-1507D7A78363}" type="parTrans" cxnId="{C60D246E-FE05-4A6A-AA00-C8AB90E4C06F}">
      <dgm:prSet/>
      <dgm:spPr/>
      <dgm:t>
        <a:bodyPr/>
        <a:lstStyle/>
        <a:p>
          <a:endParaRPr lang="en-GB"/>
        </a:p>
      </dgm:t>
    </dgm:pt>
    <dgm:pt modelId="{5FC04508-C3A1-4916-A4D3-63F6A28260A1}" type="sibTrans" cxnId="{C60D246E-FE05-4A6A-AA00-C8AB90E4C06F}">
      <dgm:prSet/>
      <dgm:spPr/>
      <dgm:t>
        <a:bodyPr/>
        <a:lstStyle/>
        <a:p>
          <a:endParaRPr lang="en-GB"/>
        </a:p>
      </dgm:t>
    </dgm:pt>
    <dgm:pt modelId="{60565ACB-EDFB-4B3A-BB79-81D7E809E3AB}" type="pres">
      <dgm:prSet presAssocID="{0753CB1D-32A4-45AB-A44C-F252BCD5EAEE}" presName="layout" presStyleCnt="0">
        <dgm:presLayoutVars>
          <dgm:chMax/>
          <dgm:chPref/>
          <dgm:dir/>
          <dgm:resizeHandles/>
        </dgm:presLayoutVars>
      </dgm:prSet>
      <dgm:spPr/>
    </dgm:pt>
    <dgm:pt modelId="{05776C37-5075-476E-BB3D-26C0736B72DE}" type="pres">
      <dgm:prSet presAssocID="{024641DE-B41B-4651-BFC5-13DB5FE7BE39}" presName="root" presStyleCnt="0">
        <dgm:presLayoutVars>
          <dgm:chMax/>
          <dgm:chPref/>
        </dgm:presLayoutVars>
      </dgm:prSet>
      <dgm:spPr/>
    </dgm:pt>
    <dgm:pt modelId="{3968659C-7DE8-4F7E-B77C-6D7B1FAD3B15}" type="pres">
      <dgm:prSet presAssocID="{024641DE-B41B-4651-BFC5-13DB5FE7BE39}" presName="rootComposite" presStyleCnt="0">
        <dgm:presLayoutVars/>
      </dgm:prSet>
      <dgm:spPr/>
    </dgm:pt>
    <dgm:pt modelId="{9C2FA84A-79E2-4C77-9847-0159377B2F4F}" type="pres">
      <dgm:prSet presAssocID="{024641DE-B41B-4651-BFC5-13DB5FE7BE39}" presName="ParentAccent" presStyleLbl="alignNode1" presStyleIdx="0" presStyleCnt="3"/>
      <dgm:spPr/>
    </dgm:pt>
    <dgm:pt modelId="{2B29EA03-EC3E-4299-B45E-E1679E8C182F}" type="pres">
      <dgm:prSet presAssocID="{024641DE-B41B-4651-BFC5-13DB5FE7BE39}" presName="ParentSmallAccent" presStyleLbl="fgAcc1" presStyleIdx="0" presStyleCnt="3"/>
      <dgm:spPr/>
    </dgm:pt>
    <dgm:pt modelId="{7CBBD6CC-66E8-45F8-9179-EAFC6A4548F0}" type="pres">
      <dgm:prSet presAssocID="{024641DE-B41B-4651-BFC5-13DB5FE7BE39}" presName="Parent" presStyleLbl="revTx" presStyleIdx="0" presStyleCnt="15">
        <dgm:presLayoutVars>
          <dgm:chMax/>
          <dgm:chPref val="4"/>
          <dgm:bulletEnabled val="1"/>
        </dgm:presLayoutVars>
      </dgm:prSet>
      <dgm:spPr/>
    </dgm:pt>
    <dgm:pt modelId="{2FFEE7E4-97A9-4AC1-8461-671538514385}" type="pres">
      <dgm:prSet presAssocID="{024641DE-B41B-4651-BFC5-13DB5FE7BE39}" presName="childShape" presStyleCnt="0">
        <dgm:presLayoutVars>
          <dgm:chMax val="0"/>
          <dgm:chPref val="0"/>
        </dgm:presLayoutVars>
      </dgm:prSet>
      <dgm:spPr/>
    </dgm:pt>
    <dgm:pt modelId="{03F64393-A365-4296-B0C2-AD0A9FB09DE3}" type="pres">
      <dgm:prSet presAssocID="{E7C98201-26F6-44EF-A6A7-AE3683352CC1}" presName="childComposite" presStyleCnt="0">
        <dgm:presLayoutVars>
          <dgm:chMax val="0"/>
          <dgm:chPref val="0"/>
        </dgm:presLayoutVars>
      </dgm:prSet>
      <dgm:spPr/>
    </dgm:pt>
    <dgm:pt modelId="{54A677B4-C6C1-4478-AE84-A9A89A57A87C}" type="pres">
      <dgm:prSet presAssocID="{E7C98201-26F6-44EF-A6A7-AE3683352CC1}" presName="ChildAccent" presStyleLbl="solidFgAcc1" presStyleIdx="0" presStyleCnt="12"/>
      <dgm:spPr/>
    </dgm:pt>
    <dgm:pt modelId="{C18AF4E0-F7D2-4FB6-8D94-5FA724F32B63}" type="pres">
      <dgm:prSet presAssocID="{E7C98201-26F6-44EF-A6A7-AE3683352CC1}" presName="Child" presStyleLbl="revTx" presStyleIdx="1" presStyleCnt="15">
        <dgm:presLayoutVars>
          <dgm:chMax val="0"/>
          <dgm:chPref val="0"/>
          <dgm:bulletEnabled val="1"/>
        </dgm:presLayoutVars>
      </dgm:prSet>
      <dgm:spPr/>
    </dgm:pt>
    <dgm:pt modelId="{C5A6F721-C68D-4DBE-B407-4707ABBB33DD}" type="pres">
      <dgm:prSet presAssocID="{526A17AD-B313-4802-9852-7B2F49753A52}" presName="childComposite" presStyleCnt="0">
        <dgm:presLayoutVars>
          <dgm:chMax val="0"/>
          <dgm:chPref val="0"/>
        </dgm:presLayoutVars>
      </dgm:prSet>
      <dgm:spPr/>
    </dgm:pt>
    <dgm:pt modelId="{8183DC9F-ED79-4907-B205-78B843D044E4}" type="pres">
      <dgm:prSet presAssocID="{526A17AD-B313-4802-9852-7B2F49753A52}" presName="ChildAccent" presStyleLbl="solidFgAcc1" presStyleIdx="1" presStyleCnt="12"/>
      <dgm:spPr/>
    </dgm:pt>
    <dgm:pt modelId="{D02BA213-5EAF-43AA-B91A-C7732588E48F}" type="pres">
      <dgm:prSet presAssocID="{526A17AD-B313-4802-9852-7B2F49753A52}" presName="Child" presStyleLbl="revTx" presStyleIdx="2" presStyleCnt="15">
        <dgm:presLayoutVars>
          <dgm:chMax val="0"/>
          <dgm:chPref val="0"/>
          <dgm:bulletEnabled val="1"/>
        </dgm:presLayoutVars>
      </dgm:prSet>
      <dgm:spPr/>
    </dgm:pt>
    <dgm:pt modelId="{91BF45DE-454D-45BD-92F0-7FED80AD6A0B}" type="pres">
      <dgm:prSet presAssocID="{91D6A44C-EE12-4BE8-9352-0C242043B42E}" presName="childComposite" presStyleCnt="0">
        <dgm:presLayoutVars>
          <dgm:chMax val="0"/>
          <dgm:chPref val="0"/>
        </dgm:presLayoutVars>
      </dgm:prSet>
      <dgm:spPr/>
    </dgm:pt>
    <dgm:pt modelId="{0F3C0388-299A-4467-A232-DBB399F5A44F}" type="pres">
      <dgm:prSet presAssocID="{91D6A44C-EE12-4BE8-9352-0C242043B42E}" presName="ChildAccent" presStyleLbl="solidFgAcc1" presStyleIdx="2" presStyleCnt="12"/>
      <dgm:spPr/>
    </dgm:pt>
    <dgm:pt modelId="{76D7122B-0AAC-4E28-80D7-F6084369C78B}" type="pres">
      <dgm:prSet presAssocID="{91D6A44C-EE12-4BE8-9352-0C242043B42E}" presName="Child" presStyleLbl="revTx" presStyleIdx="3" presStyleCnt="15">
        <dgm:presLayoutVars>
          <dgm:chMax val="0"/>
          <dgm:chPref val="0"/>
          <dgm:bulletEnabled val="1"/>
        </dgm:presLayoutVars>
      </dgm:prSet>
      <dgm:spPr/>
    </dgm:pt>
    <dgm:pt modelId="{82BF9F6C-9F46-47C9-A1E2-402525F4639E}" type="pres">
      <dgm:prSet presAssocID="{A25D0404-2CAF-4477-8520-54ED32485806}" presName="childComposite" presStyleCnt="0">
        <dgm:presLayoutVars>
          <dgm:chMax val="0"/>
          <dgm:chPref val="0"/>
        </dgm:presLayoutVars>
      </dgm:prSet>
      <dgm:spPr/>
    </dgm:pt>
    <dgm:pt modelId="{C1B425E0-AC1B-44D3-BFE3-A61713E7207B}" type="pres">
      <dgm:prSet presAssocID="{A25D0404-2CAF-4477-8520-54ED32485806}" presName="ChildAccent" presStyleLbl="solidFgAcc1" presStyleIdx="3" presStyleCnt="12"/>
      <dgm:spPr/>
    </dgm:pt>
    <dgm:pt modelId="{61688398-E392-4861-A128-620CC6BB0FE6}" type="pres">
      <dgm:prSet presAssocID="{A25D0404-2CAF-4477-8520-54ED32485806}" presName="Child" presStyleLbl="revTx" presStyleIdx="4" presStyleCnt="15">
        <dgm:presLayoutVars>
          <dgm:chMax val="0"/>
          <dgm:chPref val="0"/>
          <dgm:bulletEnabled val="1"/>
        </dgm:presLayoutVars>
      </dgm:prSet>
      <dgm:spPr/>
    </dgm:pt>
    <dgm:pt modelId="{8005EBCE-6A7B-471B-89E9-DAB132294B53}" type="pres">
      <dgm:prSet presAssocID="{53979F42-1495-415E-928E-349E0279171B}" presName="childComposite" presStyleCnt="0">
        <dgm:presLayoutVars>
          <dgm:chMax val="0"/>
          <dgm:chPref val="0"/>
        </dgm:presLayoutVars>
      </dgm:prSet>
      <dgm:spPr/>
    </dgm:pt>
    <dgm:pt modelId="{529D4A4D-6849-4828-803B-92E28A22E9D4}" type="pres">
      <dgm:prSet presAssocID="{53979F42-1495-415E-928E-349E0279171B}" presName="ChildAccent" presStyleLbl="solidFgAcc1" presStyleIdx="4" presStyleCnt="12"/>
      <dgm:spPr/>
    </dgm:pt>
    <dgm:pt modelId="{99150F32-F807-4B68-AA56-6300E2786B35}" type="pres">
      <dgm:prSet presAssocID="{53979F42-1495-415E-928E-349E0279171B}" presName="Child" presStyleLbl="revTx" presStyleIdx="5" presStyleCnt="15">
        <dgm:presLayoutVars>
          <dgm:chMax val="0"/>
          <dgm:chPref val="0"/>
          <dgm:bulletEnabled val="1"/>
        </dgm:presLayoutVars>
      </dgm:prSet>
      <dgm:spPr/>
    </dgm:pt>
    <dgm:pt modelId="{F86781A8-0F06-4495-9871-F51F202B0A0C}" type="pres">
      <dgm:prSet presAssocID="{9EB08BE2-3659-4FAA-BD46-E465DAE6356D}" presName="root" presStyleCnt="0">
        <dgm:presLayoutVars>
          <dgm:chMax/>
          <dgm:chPref/>
        </dgm:presLayoutVars>
      </dgm:prSet>
      <dgm:spPr/>
    </dgm:pt>
    <dgm:pt modelId="{952AD9C8-5D84-4DAA-8ADE-6B882CCDF2F7}" type="pres">
      <dgm:prSet presAssocID="{9EB08BE2-3659-4FAA-BD46-E465DAE6356D}" presName="rootComposite" presStyleCnt="0">
        <dgm:presLayoutVars/>
      </dgm:prSet>
      <dgm:spPr/>
    </dgm:pt>
    <dgm:pt modelId="{4F88F012-EB81-4148-9750-77CD441F9AE4}" type="pres">
      <dgm:prSet presAssocID="{9EB08BE2-3659-4FAA-BD46-E465DAE6356D}" presName="ParentAccent" presStyleLbl="alignNode1" presStyleIdx="1" presStyleCnt="3"/>
      <dgm:spPr/>
    </dgm:pt>
    <dgm:pt modelId="{A03E877B-4E76-421A-B837-156681A1EF78}" type="pres">
      <dgm:prSet presAssocID="{9EB08BE2-3659-4FAA-BD46-E465DAE6356D}" presName="ParentSmallAccent" presStyleLbl="fgAcc1" presStyleIdx="1" presStyleCnt="3"/>
      <dgm:spPr/>
    </dgm:pt>
    <dgm:pt modelId="{41E1E0A1-4219-4175-B0DA-886BBA63A6F1}" type="pres">
      <dgm:prSet presAssocID="{9EB08BE2-3659-4FAA-BD46-E465DAE6356D}" presName="Parent" presStyleLbl="revTx" presStyleIdx="6" presStyleCnt="15">
        <dgm:presLayoutVars>
          <dgm:chMax/>
          <dgm:chPref val="4"/>
          <dgm:bulletEnabled val="1"/>
        </dgm:presLayoutVars>
      </dgm:prSet>
      <dgm:spPr/>
    </dgm:pt>
    <dgm:pt modelId="{6C9373DA-7BF3-40D8-A531-D2F3C85D643D}" type="pres">
      <dgm:prSet presAssocID="{9EB08BE2-3659-4FAA-BD46-E465DAE6356D}" presName="childShape" presStyleCnt="0">
        <dgm:presLayoutVars>
          <dgm:chMax val="0"/>
          <dgm:chPref val="0"/>
        </dgm:presLayoutVars>
      </dgm:prSet>
      <dgm:spPr/>
    </dgm:pt>
    <dgm:pt modelId="{3031C109-A9FD-43D6-9C23-2D69C7FD79B2}" type="pres">
      <dgm:prSet presAssocID="{02300086-76DB-4B53-8464-2A40D7CC5B45}" presName="childComposite" presStyleCnt="0">
        <dgm:presLayoutVars>
          <dgm:chMax val="0"/>
          <dgm:chPref val="0"/>
        </dgm:presLayoutVars>
      </dgm:prSet>
      <dgm:spPr/>
    </dgm:pt>
    <dgm:pt modelId="{CAA10414-3A6A-4EF9-8E1E-CA6593697244}" type="pres">
      <dgm:prSet presAssocID="{02300086-76DB-4B53-8464-2A40D7CC5B45}" presName="ChildAccent" presStyleLbl="solidFgAcc1" presStyleIdx="5" presStyleCnt="12"/>
      <dgm:spPr/>
    </dgm:pt>
    <dgm:pt modelId="{1C31BC2B-AF22-4F6B-8C16-EE8442539EC2}" type="pres">
      <dgm:prSet presAssocID="{02300086-76DB-4B53-8464-2A40D7CC5B45}" presName="Child" presStyleLbl="revTx" presStyleIdx="7" presStyleCnt="15">
        <dgm:presLayoutVars>
          <dgm:chMax val="0"/>
          <dgm:chPref val="0"/>
          <dgm:bulletEnabled val="1"/>
        </dgm:presLayoutVars>
      </dgm:prSet>
      <dgm:spPr/>
    </dgm:pt>
    <dgm:pt modelId="{65E45078-5C65-41F3-9343-1A730368C85F}" type="pres">
      <dgm:prSet presAssocID="{933E05F9-0C70-4034-94C8-5BB58C6F2CB1}" presName="childComposite" presStyleCnt="0">
        <dgm:presLayoutVars>
          <dgm:chMax val="0"/>
          <dgm:chPref val="0"/>
        </dgm:presLayoutVars>
      </dgm:prSet>
      <dgm:spPr/>
    </dgm:pt>
    <dgm:pt modelId="{7827EBE7-8005-48F3-BF57-DE15FD7B3437}" type="pres">
      <dgm:prSet presAssocID="{933E05F9-0C70-4034-94C8-5BB58C6F2CB1}" presName="ChildAccent" presStyleLbl="solidFgAcc1" presStyleIdx="6" presStyleCnt="12"/>
      <dgm:spPr/>
    </dgm:pt>
    <dgm:pt modelId="{D6999309-6AE1-4063-A018-CCCE13BFDFC5}" type="pres">
      <dgm:prSet presAssocID="{933E05F9-0C70-4034-94C8-5BB58C6F2CB1}" presName="Child" presStyleLbl="revTx" presStyleIdx="8" presStyleCnt="15">
        <dgm:presLayoutVars>
          <dgm:chMax val="0"/>
          <dgm:chPref val="0"/>
          <dgm:bulletEnabled val="1"/>
        </dgm:presLayoutVars>
      </dgm:prSet>
      <dgm:spPr/>
    </dgm:pt>
    <dgm:pt modelId="{805541F4-F317-4D07-9C54-D0D99231563F}" type="pres">
      <dgm:prSet presAssocID="{D2E06B97-0602-4632-A25C-0A664E38E65D}" presName="childComposite" presStyleCnt="0">
        <dgm:presLayoutVars>
          <dgm:chMax val="0"/>
          <dgm:chPref val="0"/>
        </dgm:presLayoutVars>
      </dgm:prSet>
      <dgm:spPr/>
    </dgm:pt>
    <dgm:pt modelId="{6A72F80D-9C26-4AD8-B176-F9512717E9BB}" type="pres">
      <dgm:prSet presAssocID="{D2E06B97-0602-4632-A25C-0A664E38E65D}" presName="ChildAccent" presStyleLbl="solidFgAcc1" presStyleIdx="7" presStyleCnt="12"/>
      <dgm:spPr/>
    </dgm:pt>
    <dgm:pt modelId="{75F77A8A-5059-42E2-A6D1-F0E55A201382}" type="pres">
      <dgm:prSet presAssocID="{D2E06B97-0602-4632-A25C-0A664E38E65D}" presName="Child" presStyleLbl="revTx" presStyleIdx="9" presStyleCnt="15">
        <dgm:presLayoutVars>
          <dgm:chMax val="0"/>
          <dgm:chPref val="0"/>
          <dgm:bulletEnabled val="1"/>
        </dgm:presLayoutVars>
      </dgm:prSet>
      <dgm:spPr/>
    </dgm:pt>
    <dgm:pt modelId="{CD22C5FF-FD79-4F0D-AA43-5CEA659D4225}" type="pres">
      <dgm:prSet presAssocID="{AE9818F3-E2B8-4E7C-811C-F6F98CA62AA0}" presName="root" presStyleCnt="0">
        <dgm:presLayoutVars>
          <dgm:chMax/>
          <dgm:chPref/>
        </dgm:presLayoutVars>
      </dgm:prSet>
      <dgm:spPr/>
    </dgm:pt>
    <dgm:pt modelId="{9F270A1D-9B05-497E-9DC7-8E641981678A}" type="pres">
      <dgm:prSet presAssocID="{AE9818F3-E2B8-4E7C-811C-F6F98CA62AA0}" presName="rootComposite" presStyleCnt="0">
        <dgm:presLayoutVars/>
      </dgm:prSet>
      <dgm:spPr/>
    </dgm:pt>
    <dgm:pt modelId="{B62037F2-5010-4909-B6AA-2C1B2E295954}" type="pres">
      <dgm:prSet presAssocID="{AE9818F3-E2B8-4E7C-811C-F6F98CA62AA0}" presName="ParentAccent" presStyleLbl="alignNode1" presStyleIdx="2" presStyleCnt="3"/>
      <dgm:spPr/>
    </dgm:pt>
    <dgm:pt modelId="{160A635B-0551-483D-847C-5C80E69EAC7E}" type="pres">
      <dgm:prSet presAssocID="{AE9818F3-E2B8-4E7C-811C-F6F98CA62AA0}" presName="ParentSmallAccent" presStyleLbl="fgAcc1" presStyleIdx="2" presStyleCnt="3"/>
      <dgm:spPr/>
    </dgm:pt>
    <dgm:pt modelId="{E7175B2B-6814-4452-B7E2-D6FF000DD97E}" type="pres">
      <dgm:prSet presAssocID="{AE9818F3-E2B8-4E7C-811C-F6F98CA62AA0}" presName="Parent" presStyleLbl="revTx" presStyleIdx="10" presStyleCnt="15">
        <dgm:presLayoutVars>
          <dgm:chMax/>
          <dgm:chPref val="4"/>
          <dgm:bulletEnabled val="1"/>
        </dgm:presLayoutVars>
      </dgm:prSet>
      <dgm:spPr/>
    </dgm:pt>
    <dgm:pt modelId="{6A65D4CA-403C-4A14-A9CA-497E0AFB8734}" type="pres">
      <dgm:prSet presAssocID="{AE9818F3-E2B8-4E7C-811C-F6F98CA62AA0}" presName="childShape" presStyleCnt="0">
        <dgm:presLayoutVars>
          <dgm:chMax val="0"/>
          <dgm:chPref val="0"/>
        </dgm:presLayoutVars>
      </dgm:prSet>
      <dgm:spPr/>
    </dgm:pt>
    <dgm:pt modelId="{ED343EF4-8D63-4A45-9228-9F5D042FEC72}" type="pres">
      <dgm:prSet presAssocID="{3289523F-8885-4DF4-91FB-C9B8198F0D30}" presName="childComposite" presStyleCnt="0">
        <dgm:presLayoutVars>
          <dgm:chMax val="0"/>
          <dgm:chPref val="0"/>
        </dgm:presLayoutVars>
      </dgm:prSet>
      <dgm:spPr/>
    </dgm:pt>
    <dgm:pt modelId="{F210996E-DD8F-4E5D-86D7-9C637EC56BDF}" type="pres">
      <dgm:prSet presAssocID="{3289523F-8885-4DF4-91FB-C9B8198F0D30}" presName="ChildAccent" presStyleLbl="solidFgAcc1" presStyleIdx="8" presStyleCnt="12"/>
      <dgm:spPr/>
    </dgm:pt>
    <dgm:pt modelId="{373C2C5A-35A7-4E3A-8D7E-A80CA5DE8DFC}" type="pres">
      <dgm:prSet presAssocID="{3289523F-8885-4DF4-91FB-C9B8198F0D30}" presName="Child" presStyleLbl="revTx" presStyleIdx="11" presStyleCnt="15">
        <dgm:presLayoutVars>
          <dgm:chMax val="0"/>
          <dgm:chPref val="0"/>
          <dgm:bulletEnabled val="1"/>
        </dgm:presLayoutVars>
      </dgm:prSet>
      <dgm:spPr/>
    </dgm:pt>
    <dgm:pt modelId="{1E522FD1-10FF-4631-B766-1765D5FF9B26}" type="pres">
      <dgm:prSet presAssocID="{E1F10CA6-04BF-40E0-B368-1168266D0052}" presName="childComposite" presStyleCnt="0">
        <dgm:presLayoutVars>
          <dgm:chMax val="0"/>
          <dgm:chPref val="0"/>
        </dgm:presLayoutVars>
      </dgm:prSet>
      <dgm:spPr/>
    </dgm:pt>
    <dgm:pt modelId="{7B9E9439-24D8-45AE-A51D-037C800149F0}" type="pres">
      <dgm:prSet presAssocID="{E1F10CA6-04BF-40E0-B368-1168266D0052}" presName="ChildAccent" presStyleLbl="solidFgAcc1" presStyleIdx="9" presStyleCnt="12"/>
      <dgm:spPr/>
    </dgm:pt>
    <dgm:pt modelId="{BF0EC316-3992-4955-B5CB-621CD1FE5A2D}" type="pres">
      <dgm:prSet presAssocID="{E1F10CA6-04BF-40E0-B368-1168266D0052}" presName="Child" presStyleLbl="revTx" presStyleIdx="12" presStyleCnt="15">
        <dgm:presLayoutVars>
          <dgm:chMax val="0"/>
          <dgm:chPref val="0"/>
          <dgm:bulletEnabled val="1"/>
        </dgm:presLayoutVars>
      </dgm:prSet>
      <dgm:spPr/>
    </dgm:pt>
    <dgm:pt modelId="{7724133A-D169-4E95-AF64-2B00E2574D81}" type="pres">
      <dgm:prSet presAssocID="{C407CAC4-5B80-4A88-84DA-8752FB00EE88}" presName="childComposite" presStyleCnt="0">
        <dgm:presLayoutVars>
          <dgm:chMax val="0"/>
          <dgm:chPref val="0"/>
        </dgm:presLayoutVars>
      </dgm:prSet>
      <dgm:spPr/>
    </dgm:pt>
    <dgm:pt modelId="{570F0B51-A0EF-4A32-A523-C93890F743C0}" type="pres">
      <dgm:prSet presAssocID="{C407CAC4-5B80-4A88-84DA-8752FB00EE88}" presName="ChildAccent" presStyleLbl="solidFgAcc1" presStyleIdx="10" presStyleCnt="12"/>
      <dgm:spPr/>
    </dgm:pt>
    <dgm:pt modelId="{A1E72E99-03F0-43D1-8348-77B71B0278BC}" type="pres">
      <dgm:prSet presAssocID="{C407CAC4-5B80-4A88-84DA-8752FB00EE88}" presName="Child" presStyleLbl="revTx" presStyleIdx="13" presStyleCnt="15">
        <dgm:presLayoutVars>
          <dgm:chMax val="0"/>
          <dgm:chPref val="0"/>
          <dgm:bulletEnabled val="1"/>
        </dgm:presLayoutVars>
      </dgm:prSet>
      <dgm:spPr/>
    </dgm:pt>
    <dgm:pt modelId="{EA505DC4-5193-48FC-8E39-2D2DBF8958A7}" type="pres">
      <dgm:prSet presAssocID="{68A03911-B757-4208-A9CE-55009DFE3C6F}" presName="childComposite" presStyleCnt="0">
        <dgm:presLayoutVars>
          <dgm:chMax val="0"/>
          <dgm:chPref val="0"/>
        </dgm:presLayoutVars>
      </dgm:prSet>
      <dgm:spPr/>
    </dgm:pt>
    <dgm:pt modelId="{58DFAA09-872F-4A81-9FAA-0B28E06F56DE}" type="pres">
      <dgm:prSet presAssocID="{68A03911-B757-4208-A9CE-55009DFE3C6F}" presName="ChildAccent" presStyleLbl="solidFgAcc1" presStyleIdx="11" presStyleCnt="12"/>
      <dgm:spPr/>
    </dgm:pt>
    <dgm:pt modelId="{5C8B00EC-20BF-41AA-8A33-1D0F125C7751}" type="pres">
      <dgm:prSet presAssocID="{68A03911-B757-4208-A9CE-55009DFE3C6F}" presName="Child" presStyleLbl="revTx" presStyleIdx="14" presStyleCnt="15">
        <dgm:presLayoutVars>
          <dgm:chMax val="0"/>
          <dgm:chPref val="0"/>
          <dgm:bulletEnabled val="1"/>
        </dgm:presLayoutVars>
      </dgm:prSet>
      <dgm:spPr/>
    </dgm:pt>
  </dgm:ptLst>
  <dgm:cxnLst>
    <dgm:cxn modelId="{849D6F0E-07B0-47A5-8555-5AAE5DCE8D9E}" type="presOf" srcId="{E7C98201-26F6-44EF-A6A7-AE3683352CC1}" destId="{C18AF4E0-F7D2-4FB6-8D94-5FA724F32B63}" srcOrd="0" destOrd="0" presId="urn:microsoft.com/office/officeart/2008/layout/SquareAccentList"/>
    <dgm:cxn modelId="{F75F0912-A74F-4EC2-884A-E0519C0FDAD8}" type="presOf" srcId="{AE9818F3-E2B8-4E7C-811C-F6F98CA62AA0}" destId="{E7175B2B-6814-4452-B7E2-D6FF000DD97E}" srcOrd="0" destOrd="0" presId="urn:microsoft.com/office/officeart/2008/layout/SquareAccentList"/>
    <dgm:cxn modelId="{A6D24615-9410-4648-926E-DB364C61F9AA}" srcId="{AE9818F3-E2B8-4E7C-811C-F6F98CA62AA0}" destId="{E1F10CA6-04BF-40E0-B368-1168266D0052}" srcOrd="1" destOrd="0" parTransId="{0D37E899-FF2C-447C-A59C-39F363C604C4}" sibTransId="{5750910B-64E1-408F-BB04-84C4638A16C8}"/>
    <dgm:cxn modelId="{A16EFB15-99C0-4175-875E-DDE68B9727F2}" type="presOf" srcId="{91D6A44C-EE12-4BE8-9352-0C242043B42E}" destId="{76D7122B-0AAC-4E28-80D7-F6084369C78B}" srcOrd="0" destOrd="0" presId="urn:microsoft.com/office/officeart/2008/layout/SquareAccentList"/>
    <dgm:cxn modelId="{1470DF20-D058-4817-A25D-06BE3B175D67}" type="presOf" srcId="{68A03911-B757-4208-A9CE-55009DFE3C6F}" destId="{5C8B00EC-20BF-41AA-8A33-1D0F125C7751}" srcOrd="0" destOrd="0" presId="urn:microsoft.com/office/officeart/2008/layout/SquareAccentList"/>
    <dgm:cxn modelId="{D6955E35-0A9A-40D8-8575-1079061C361D}" srcId="{024641DE-B41B-4651-BFC5-13DB5FE7BE39}" destId="{53979F42-1495-415E-928E-349E0279171B}" srcOrd="4" destOrd="0" parTransId="{99250CFE-8854-4BE3-9045-B95F179613C6}" sibTransId="{A4698459-BBB5-46F9-B074-E30BC7D7D3EA}"/>
    <dgm:cxn modelId="{061FBE3A-79E2-4239-9C81-CFBA8E8BE70C}" srcId="{0753CB1D-32A4-45AB-A44C-F252BCD5EAEE}" destId="{AE9818F3-E2B8-4E7C-811C-F6F98CA62AA0}" srcOrd="2" destOrd="0" parTransId="{A87F0CE1-565F-4D1B-A22D-7F285CB3DDD0}" sibTransId="{602E54EA-6BB6-4318-93C9-52244EF4D1C5}"/>
    <dgm:cxn modelId="{DDF5E15C-4643-4D8D-841B-052C4245E9F4}" type="presOf" srcId="{02300086-76DB-4B53-8464-2A40D7CC5B45}" destId="{1C31BC2B-AF22-4F6B-8C16-EE8442539EC2}" srcOrd="0" destOrd="0" presId="urn:microsoft.com/office/officeart/2008/layout/SquareAccentList"/>
    <dgm:cxn modelId="{CE01BA61-C6A6-495F-9EBA-A7B654FD2726}" type="presOf" srcId="{E1F10CA6-04BF-40E0-B368-1168266D0052}" destId="{BF0EC316-3992-4955-B5CB-621CD1FE5A2D}" srcOrd="0" destOrd="0" presId="urn:microsoft.com/office/officeart/2008/layout/SquareAccentList"/>
    <dgm:cxn modelId="{02583045-C648-479D-9499-33AE46EC1F03}" type="presOf" srcId="{526A17AD-B313-4802-9852-7B2F49753A52}" destId="{D02BA213-5EAF-43AA-B91A-C7732588E48F}" srcOrd="0" destOrd="0" presId="urn:microsoft.com/office/officeart/2008/layout/SquareAccentList"/>
    <dgm:cxn modelId="{45BF7645-9FA5-42F5-9EC8-8E6523AF13B5}" type="presOf" srcId="{024641DE-B41B-4651-BFC5-13DB5FE7BE39}" destId="{7CBBD6CC-66E8-45F8-9179-EAFC6A4548F0}" srcOrd="0" destOrd="0" presId="urn:microsoft.com/office/officeart/2008/layout/SquareAccentList"/>
    <dgm:cxn modelId="{907EBD6A-C831-441E-8C9C-F292AE54273B}" srcId="{0753CB1D-32A4-45AB-A44C-F252BCD5EAEE}" destId="{9EB08BE2-3659-4FAA-BD46-E465DAE6356D}" srcOrd="1" destOrd="0" parTransId="{83B5DA29-FD4C-4D9C-B33D-DC7252A76F39}" sibTransId="{09BEE381-27AD-455E-861F-D6AE376F19A4}"/>
    <dgm:cxn modelId="{73F0584C-26B4-4FFE-90A3-5C341DAEEE55}" srcId="{AE9818F3-E2B8-4E7C-811C-F6F98CA62AA0}" destId="{C407CAC4-5B80-4A88-84DA-8752FB00EE88}" srcOrd="2" destOrd="0" parTransId="{303E11E6-F96A-4DE0-A46C-881D64CE21F0}" sibTransId="{5B520DB4-A95B-4A71-98FC-59AAF4A19B88}"/>
    <dgm:cxn modelId="{C60D246E-FE05-4A6A-AA00-C8AB90E4C06F}" srcId="{AE9818F3-E2B8-4E7C-811C-F6F98CA62AA0}" destId="{68A03911-B757-4208-A9CE-55009DFE3C6F}" srcOrd="3" destOrd="0" parTransId="{DF6E0F2E-43FA-4116-BCD7-1507D7A78363}" sibTransId="{5FC04508-C3A1-4916-A4D3-63F6A28260A1}"/>
    <dgm:cxn modelId="{51C01256-3A33-47A8-9642-94B2E6CF342E}" type="presOf" srcId="{3289523F-8885-4DF4-91FB-C9B8198F0D30}" destId="{373C2C5A-35A7-4E3A-8D7E-A80CA5DE8DFC}" srcOrd="0" destOrd="0" presId="urn:microsoft.com/office/officeart/2008/layout/SquareAccentList"/>
    <dgm:cxn modelId="{F37AC176-A715-40A4-8E1B-28CF79ACDE8A}" srcId="{024641DE-B41B-4651-BFC5-13DB5FE7BE39}" destId="{A25D0404-2CAF-4477-8520-54ED32485806}" srcOrd="3" destOrd="0" parTransId="{1EDA93E7-51A1-492B-A1F8-7B4177102758}" sibTransId="{B70B9427-D2A6-4F42-BE26-9A8BFA562330}"/>
    <dgm:cxn modelId="{DD5A2D5A-80E7-4E04-9F58-839C9F285D5F}" srcId="{024641DE-B41B-4651-BFC5-13DB5FE7BE39}" destId="{526A17AD-B313-4802-9852-7B2F49753A52}" srcOrd="1" destOrd="0" parTransId="{30F1C3C7-42F0-4E52-84E1-E5E0B7D0ACEA}" sibTransId="{193F9514-35DA-440F-8272-762A628E7EA9}"/>
    <dgm:cxn modelId="{694F89A3-A412-4B74-9BCA-DE10DBA51175}" type="presOf" srcId="{D2E06B97-0602-4632-A25C-0A664E38E65D}" destId="{75F77A8A-5059-42E2-A6D1-F0E55A201382}" srcOrd="0" destOrd="0" presId="urn:microsoft.com/office/officeart/2008/layout/SquareAccentList"/>
    <dgm:cxn modelId="{7CBEBEA9-4946-4CAE-887E-1835A1580869}" srcId="{9EB08BE2-3659-4FAA-BD46-E465DAE6356D}" destId="{933E05F9-0C70-4034-94C8-5BB58C6F2CB1}" srcOrd="1" destOrd="0" parTransId="{0C7335EB-DC3B-471C-8F48-40565C9E023D}" sibTransId="{4EDED92D-E187-4691-AE25-262C3912E416}"/>
    <dgm:cxn modelId="{6D9953B1-620E-4BBA-976D-49C867F143BC}" type="presOf" srcId="{933E05F9-0C70-4034-94C8-5BB58C6F2CB1}" destId="{D6999309-6AE1-4063-A018-CCCE13BFDFC5}" srcOrd="0" destOrd="0" presId="urn:microsoft.com/office/officeart/2008/layout/SquareAccentList"/>
    <dgm:cxn modelId="{D8BA87B5-3137-4692-ACF3-7EABB803B741}" type="presOf" srcId="{0753CB1D-32A4-45AB-A44C-F252BCD5EAEE}" destId="{60565ACB-EDFB-4B3A-BB79-81D7E809E3AB}" srcOrd="0" destOrd="0" presId="urn:microsoft.com/office/officeart/2008/layout/SquareAccentList"/>
    <dgm:cxn modelId="{1BC13AB7-1C4A-4510-8F47-51CDD2035D4C}" type="presOf" srcId="{A25D0404-2CAF-4477-8520-54ED32485806}" destId="{61688398-E392-4861-A128-620CC6BB0FE6}" srcOrd="0" destOrd="0" presId="urn:microsoft.com/office/officeart/2008/layout/SquareAccentList"/>
    <dgm:cxn modelId="{F3F1E4BA-932E-4C92-BEC6-86260739E226}" type="presOf" srcId="{C407CAC4-5B80-4A88-84DA-8752FB00EE88}" destId="{A1E72E99-03F0-43D1-8348-77B71B0278BC}" srcOrd="0" destOrd="0" presId="urn:microsoft.com/office/officeart/2008/layout/SquareAccentList"/>
    <dgm:cxn modelId="{8C09DDBE-5607-4EE4-8031-AE786B8AD275}" srcId="{9EB08BE2-3659-4FAA-BD46-E465DAE6356D}" destId="{02300086-76DB-4B53-8464-2A40D7CC5B45}" srcOrd="0" destOrd="0" parTransId="{D16AF662-ABB3-49FB-83F2-79254C4ED36A}" sibTransId="{4C6B38B8-CF37-4BBB-BD5F-37C9BAA6F48D}"/>
    <dgm:cxn modelId="{8A738DBF-4969-4A37-89D5-70E7540F058F}" srcId="{AE9818F3-E2B8-4E7C-811C-F6F98CA62AA0}" destId="{3289523F-8885-4DF4-91FB-C9B8198F0D30}" srcOrd="0" destOrd="0" parTransId="{30D502E8-D4AE-4D12-A150-7A02A28ECE62}" sibTransId="{89ABC520-990F-45E6-8D8F-8279A2249071}"/>
    <dgm:cxn modelId="{32BCB7C7-27EB-4518-8D14-781676647A0B}" srcId="{9EB08BE2-3659-4FAA-BD46-E465DAE6356D}" destId="{D2E06B97-0602-4632-A25C-0A664E38E65D}" srcOrd="2" destOrd="0" parTransId="{38975788-252A-4278-AB7F-28ADF9A9DD14}" sibTransId="{6917ED77-C680-4161-BBA0-7311253DEC37}"/>
    <dgm:cxn modelId="{348AF4D1-09CE-4979-A440-5CF42C372904}" type="presOf" srcId="{9EB08BE2-3659-4FAA-BD46-E465DAE6356D}" destId="{41E1E0A1-4219-4175-B0DA-886BBA63A6F1}" srcOrd="0" destOrd="0" presId="urn:microsoft.com/office/officeart/2008/layout/SquareAccentList"/>
    <dgm:cxn modelId="{9BC30CDF-637D-42D5-80C5-967D933B1978}" srcId="{024641DE-B41B-4651-BFC5-13DB5FE7BE39}" destId="{91D6A44C-EE12-4BE8-9352-0C242043B42E}" srcOrd="2" destOrd="0" parTransId="{F8DB058A-38DC-40E5-A946-0D8FC38761EB}" sibTransId="{EDBC4EC6-3EF8-4F0A-9395-31A2CC614E44}"/>
    <dgm:cxn modelId="{089558DF-71D4-4EAC-B43F-911E40BC71B8}" srcId="{0753CB1D-32A4-45AB-A44C-F252BCD5EAEE}" destId="{024641DE-B41B-4651-BFC5-13DB5FE7BE39}" srcOrd="0" destOrd="0" parTransId="{214C0A7F-A351-4ABA-9D8E-4AA5042BCD67}" sibTransId="{67060144-BA20-44FD-81FD-953147C3E122}"/>
    <dgm:cxn modelId="{89CCA5FE-8DED-4A5B-8BF8-AF4D775B93CD}" type="presOf" srcId="{53979F42-1495-415E-928E-349E0279171B}" destId="{99150F32-F807-4B68-AA56-6300E2786B35}" srcOrd="0" destOrd="0" presId="urn:microsoft.com/office/officeart/2008/layout/SquareAccentList"/>
    <dgm:cxn modelId="{35E5D8FE-DB97-432C-8B21-C5AF6C31A5D8}" srcId="{024641DE-B41B-4651-BFC5-13DB5FE7BE39}" destId="{E7C98201-26F6-44EF-A6A7-AE3683352CC1}" srcOrd="0" destOrd="0" parTransId="{35FE0132-98FF-4BB7-973B-3045BF33D097}" sibTransId="{B5A2F03D-C325-42B8-9FBB-136A75150E09}"/>
    <dgm:cxn modelId="{D596C066-86B3-4F7B-9F24-4B1A50E9305C}" type="presParOf" srcId="{60565ACB-EDFB-4B3A-BB79-81D7E809E3AB}" destId="{05776C37-5075-476E-BB3D-26C0736B72DE}" srcOrd="0" destOrd="0" presId="urn:microsoft.com/office/officeart/2008/layout/SquareAccentList"/>
    <dgm:cxn modelId="{2CFB67D5-FE68-4205-9857-363A8E70C675}" type="presParOf" srcId="{05776C37-5075-476E-BB3D-26C0736B72DE}" destId="{3968659C-7DE8-4F7E-B77C-6D7B1FAD3B15}" srcOrd="0" destOrd="0" presId="urn:microsoft.com/office/officeart/2008/layout/SquareAccentList"/>
    <dgm:cxn modelId="{18ABCD00-0BCB-406C-A7AB-8F64344E0CDB}" type="presParOf" srcId="{3968659C-7DE8-4F7E-B77C-6D7B1FAD3B15}" destId="{9C2FA84A-79E2-4C77-9847-0159377B2F4F}" srcOrd="0" destOrd="0" presId="urn:microsoft.com/office/officeart/2008/layout/SquareAccentList"/>
    <dgm:cxn modelId="{DA631F1D-B34C-44E8-9C57-067E0323712E}" type="presParOf" srcId="{3968659C-7DE8-4F7E-B77C-6D7B1FAD3B15}" destId="{2B29EA03-EC3E-4299-B45E-E1679E8C182F}" srcOrd="1" destOrd="0" presId="urn:microsoft.com/office/officeart/2008/layout/SquareAccentList"/>
    <dgm:cxn modelId="{B9A78EEC-91CF-4EA2-8A20-B1C7CB7D7753}" type="presParOf" srcId="{3968659C-7DE8-4F7E-B77C-6D7B1FAD3B15}" destId="{7CBBD6CC-66E8-45F8-9179-EAFC6A4548F0}" srcOrd="2" destOrd="0" presId="urn:microsoft.com/office/officeart/2008/layout/SquareAccentList"/>
    <dgm:cxn modelId="{1DA200DC-9834-4C70-AB57-C35C3860CA94}" type="presParOf" srcId="{05776C37-5075-476E-BB3D-26C0736B72DE}" destId="{2FFEE7E4-97A9-4AC1-8461-671538514385}" srcOrd="1" destOrd="0" presId="urn:microsoft.com/office/officeart/2008/layout/SquareAccentList"/>
    <dgm:cxn modelId="{B963352A-580C-4C45-BA9D-300FF16AB8D8}" type="presParOf" srcId="{2FFEE7E4-97A9-4AC1-8461-671538514385}" destId="{03F64393-A365-4296-B0C2-AD0A9FB09DE3}" srcOrd="0" destOrd="0" presId="urn:microsoft.com/office/officeart/2008/layout/SquareAccentList"/>
    <dgm:cxn modelId="{E1D24C16-F667-4C4D-9A9F-260D28A92A46}" type="presParOf" srcId="{03F64393-A365-4296-B0C2-AD0A9FB09DE3}" destId="{54A677B4-C6C1-4478-AE84-A9A89A57A87C}" srcOrd="0" destOrd="0" presId="urn:microsoft.com/office/officeart/2008/layout/SquareAccentList"/>
    <dgm:cxn modelId="{18CB6683-64C7-4048-AD91-7CF54CCF7877}" type="presParOf" srcId="{03F64393-A365-4296-B0C2-AD0A9FB09DE3}" destId="{C18AF4E0-F7D2-4FB6-8D94-5FA724F32B63}" srcOrd="1" destOrd="0" presId="urn:microsoft.com/office/officeart/2008/layout/SquareAccentList"/>
    <dgm:cxn modelId="{3B7AD3FA-1B52-4291-9E5E-779548CF3851}" type="presParOf" srcId="{2FFEE7E4-97A9-4AC1-8461-671538514385}" destId="{C5A6F721-C68D-4DBE-B407-4707ABBB33DD}" srcOrd="1" destOrd="0" presId="urn:microsoft.com/office/officeart/2008/layout/SquareAccentList"/>
    <dgm:cxn modelId="{44BB05C0-84FB-4517-B2DA-613BC24EB45E}" type="presParOf" srcId="{C5A6F721-C68D-4DBE-B407-4707ABBB33DD}" destId="{8183DC9F-ED79-4907-B205-78B843D044E4}" srcOrd="0" destOrd="0" presId="urn:microsoft.com/office/officeart/2008/layout/SquareAccentList"/>
    <dgm:cxn modelId="{888CA6A5-EE98-491D-97BA-0F9ABA469E15}" type="presParOf" srcId="{C5A6F721-C68D-4DBE-B407-4707ABBB33DD}" destId="{D02BA213-5EAF-43AA-B91A-C7732588E48F}" srcOrd="1" destOrd="0" presId="urn:microsoft.com/office/officeart/2008/layout/SquareAccentList"/>
    <dgm:cxn modelId="{26A052D2-E16D-4B93-B504-CC5B1F383A6B}" type="presParOf" srcId="{2FFEE7E4-97A9-4AC1-8461-671538514385}" destId="{91BF45DE-454D-45BD-92F0-7FED80AD6A0B}" srcOrd="2" destOrd="0" presId="urn:microsoft.com/office/officeart/2008/layout/SquareAccentList"/>
    <dgm:cxn modelId="{37525F2A-0C0F-4D49-879C-8BF8F6C6B5D9}" type="presParOf" srcId="{91BF45DE-454D-45BD-92F0-7FED80AD6A0B}" destId="{0F3C0388-299A-4467-A232-DBB399F5A44F}" srcOrd="0" destOrd="0" presId="urn:microsoft.com/office/officeart/2008/layout/SquareAccentList"/>
    <dgm:cxn modelId="{30BF83B4-A4D3-4A5D-9BF8-45BD37F08448}" type="presParOf" srcId="{91BF45DE-454D-45BD-92F0-7FED80AD6A0B}" destId="{76D7122B-0AAC-4E28-80D7-F6084369C78B}" srcOrd="1" destOrd="0" presId="urn:microsoft.com/office/officeart/2008/layout/SquareAccentList"/>
    <dgm:cxn modelId="{B67B54F4-E914-4954-B5F9-5F854B59C09F}" type="presParOf" srcId="{2FFEE7E4-97A9-4AC1-8461-671538514385}" destId="{82BF9F6C-9F46-47C9-A1E2-402525F4639E}" srcOrd="3" destOrd="0" presId="urn:microsoft.com/office/officeart/2008/layout/SquareAccentList"/>
    <dgm:cxn modelId="{034275BA-D3A2-4200-B95A-0FA26B4182DD}" type="presParOf" srcId="{82BF9F6C-9F46-47C9-A1E2-402525F4639E}" destId="{C1B425E0-AC1B-44D3-BFE3-A61713E7207B}" srcOrd="0" destOrd="0" presId="urn:microsoft.com/office/officeart/2008/layout/SquareAccentList"/>
    <dgm:cxn modelId="{0F5319CA-F82B-41C6-958D-17C9DB769696}" type="presParOf" srcId="{82BF9F6C-9F46-47C9-A1E2-402525F4639E}" destId="{61688398-E392-4861-A128-620CC6BB0FE6}" srcOrd="1" destOrd="0" presId="urn:microsoft.com/office/officeart/2008/layout/SquareAccentList"/>
    <dgm:cxn modelId="{E26A2E75-14E8-49CA-BF44-F6F5ACDAAEE4}" type="presParOf" srcId="{2FFEE7E4-97A9-4AC1-8461-671538514385}" destId="{8005EBCE-6A7B-471B-89E9-DAB132294B53}" srcOrd="4" destOrd="0" presId="urn:microsoft.com/office/officeart/2008/layout/SquareAccentList"/>
    <dgm:cxn modelId="{0BAFCB6A-8002-4661-8B4F-8A433EBAA11E}" type="presParOf" srcId="{8005EBCE-6A7B-471B-89E9-DAB132294B53}" destId="{529D4A4D-6849-4828-803B-92E28A22E9D4}" srcOrd="0" destOrd="0" presId="urn:microsoft.com/office/officeart/2008/layout/SquareAccentList"/>
    <dgm:cxn modelId="{79962FBD-3DC3-4136-B227-AE5EA5FB4A88}" type="presParOf" srcId="{8005EBCE-6A7B-471B-89E9-DAB132294B53}" destId="{99150F32-F807-4B68-AA56-6300E2786B35}" srcOrd="1" destOrd="0" presId="urn:microsoft.com/office/officeart/2008/layout/SquareAccentList"/>
    <dgm:cxn modelId="{972DEE28-777D-4504-AD70-8774FB2A4FCC}" type="presParOf" srcId="{60565ACB-EDFB-4B3A-BB79-81D7E809E3AB}" destId="{F86781A8-0F06-4495-9871-F51F202B0A0C}" srcOrd="1" destOrd="0" presId="urn:microsoft.com/office/officeart/2008/layout/SquareAccentList"/>
    <dgm:cxn modelId="{AF6779C3-B2A6-4A5B-A3AF-1A7CC6909C95}" type="presParOf" srcId="{F86781A8-0F06-4495-9871-F51F202B0A0C}" destId="{952AD9C8-5D84-4DAA-8ADE-6B882CCDF2F7}" srcOrd="0" destOrd="0" presId="urn:microsoft.com/office/officeart/2008/layout/SquareAccentList"/>
    <dgm:cxn modelId="{BDF4111B-D002-4D64-9613-FA3EC7B0B3B7}" type="presParOf" srcId="{952AD9C8-5D84-4DAA-8ADE-6B882CCDF2F7}" destId="{4F88F012-EB81-4148-9750-77CD441F9AE4}" srcOrd="0" destOrd="0" presId="urn:microsoft.com/office/officeart/2008/layout/SquareAccentList"/>
    <dgm:cxn modelId="{9300086A-AC14-413C-A69F-B5F640E817CE}" type="presParOf" srcId="{952AD9C8-5D84-4DAA-8ADE-6B882CCDF2F7}" destId="{A03E877B-4E76-421A-B837-156681A1EF78}" srcOrd="1" destOrd="0" presId="urn:microsoft.com/office/officeart/2008/layout/SquareAccentList"/>
    <dgm:cxn modelId="{5D382F6A-8AAB-4458-B84B-AA307EA12D6E}" type="presParOf" srcId="{952AD9C8-5D84-4DAA-8ADE-6B882CCDF2F7}" destId="{41E1E0A1-4219-4175-B0DA-886BBA63A6F1}" srcOrd="2" destOrd="0" presId="urn:microsoft.com/office/officeart/2008/layout/SquareAccentList"/>
    <dgm:cxn modelId="{87C4B669-7984-47D9-8101-97B65E9D4818}" type="presParOf" srcId="{F86781A8-0F06-4495-9871-F51F202B0A0C}" destId="{6C9373DA-7BF3-40D8-A531-D2F3C85D643D}" srcOrd="1" destOrd="0" presId="urn:microsoft.com/office/officeart/2008/layout/SquareAccentList"/>
    <dgm:cxn modelId="{FC807958-933C-4F5F-A9A3-B9D67314429B}" type="presParOf" srcId="{6C9373DA-7BF3-40D8-A531-D2F3C85D643D}" destId="{3031C109-A9FD-43D6-9C23-2D69C7FD79B2}" srcOrd="0" destOrd="0" presId="urn:microsoft.com/office/officeart/2008/layout/SquareAccentList"/>
    <dgm:cxn modelId="{C6988D22-9AD2-4F15-8D58-F7E7E73B6C45}" type="presParOf" srcId="{3031C109-A9FD-43D6-9C23-2D69C7FD79B2}" destId="{CAA10414-3A6A-4EF9-8E1E-CA6593697244}" srcOrd="0" destOrd="0" presId="urn:microsoft.com/office/officeart/2008/layout/SquareAccentList"/>
    <dgm:cxn modelId="{17E280B5-8930-46E7-B52F-0F945A199B52}" type="presParOf" srcId="{3031C109-A9FD-43D6-9C23-2D69C7FD79B2}" destId="{1C31BC2B-AF22-4F6B-8C16-EE8442539EC2}" srcOrd="1" destOrd="0" presId="urn:microsoft.com/office/officeart/2008/layout/SquareAccentList"/>
    <dgm:cxn modelId="{B84B5754-A0C4-4E49-A6F3-A371038F9F20}" type="presParOf" srcId="{6C9373DA-7BF3-40D8-A531-D2F3C85D643D}" destId="{65E45078-5C65-41F3-9343-1A730368C85F}" srcOrd="1" destOrd="0" presId="urn:microsoft.com/office/officeart/2008/layout/SquareAccentList"/>
    <dgm:cxn modelId="{B52F12EA-5D88-4309-B08D-CDADD967BAE8}" type="presParOf" srcId="{65E45078-5C65-41F3-9343-1A730368C85F}" destId="{7827EBE7-8005-48F3-BF57-DE15FD7B3437}" srcOrd="0" destOrd="0" presId="urn:microsoft.com/office/officeart/2008/layout/SquareAccentList"/>
    <dgm:cxn modelId="{649FEDFA-CFC2-4F78-8F8B-C3859D031308}" type="presParOf" srcId="{65E45078-5C65-41F3-9343-1A730368C85F}" destId="{D6999309-6AE1-4063-A018-CCCE13BFDFC5}" srcOrd="1" destOrd="0" presId="urn:microsoft.com/office/officeart/2008/layout/SquareAccentList"/>
    <dgm:cxn modelId="{F4763D0A-783C-4213-940F-3DDDBE1957E7}" type="presParOf" srcId="{6C9373DA-7BF3-40D8-A531-D2F3C85D643D}" destId="{805541F4-F317-4D07-9C54-D0D99231563F}" srcOrd="2" destOrd="0" presId="urn:microsoft.com/office/officeart/2008/layout/SquareAccentList"/>
    <dgm:cxn modelId="{F0FFB102-3A07-41CB-BF77-930090CC5D12}" type="presParOf" srcId="{805541F4-F317-4D07-9C54-D0D99231563F}" destId="{6A72F80D-9C26-4AD8-B176-F9512717E9BB}" srcOrd="0" destOrd="0" presId="urn:microsoft.com/office/officeart/2008/layout/SquareAccentList"/>
    <dgm:cxn modelId="{3469BD4F-17BA-4B06-AB3E-D92B9A944299}" type="presParOf" srcId="{805541F4-F317-4D07-9C54-D0D99231563F}" destId="{75F77A8A-5059-42E2-A6D1-F0E55A201382}" srcOrd="1" destOrd="0" presId="urn:microsoft.com/office/officeart/2008/layout/SquareAccentList"/>
    <dgm:cxn modelId="{2CA7E485-FCC2-464D-9B71-9F916386EA40}" type="presParOf" srcId="{60565ACB-EDFB-4B3A-BB79-81D7E809E3AB}" destId="{CD22C5FF-FD79-4F0D-AA43-5CEA659D4225}" srcOrd="2" destOrd="0" presId="urn:microsoft.com/office/officeart/2008/layout/SquareAccentList"/>
    <dgm:cxn modelId="{C900016C-4E79-4F0F-9744-EBCAD55097C8}" type="presParOf" srcId="{CD22C5FF-FD79-4F0D-AA43-5CEA659D4225}" destId="{9F270A1D-9B05-497E-9DC7-8E641981678A}" srcOrd="0" destOrd="0" presId="urn:microsoft.com/office/officeart/2008/layout/SquareAccentList"/>
    <dgm:cxn modelId="{D1768A52-E908-4FE3-A4BD-EC0A5DA73C56}" type="presParOf" srcId="{9F270A1D-9B05-497E-9DC7-8E641981678A}" destId="{B62037F2-5010-4909-B6AA-2C1B2E295954}" srcOrd="0" destOrd="0" presId="urn:microsoft.com/office/officeart/2008/layout/SquareAccentList"/>
    <dgm:cxn modelId="{8C3A4376-2FA1-498F-9FF4-EBD4AFC2EC65}" type="presParOf" srcId="{9F270A1D-9B05-497E-9DC7-8E641981678A}" destId="{160A635B-0551-483D-847C-5C80E69EAC7E}" srcOrd="1" destOrd="0" presId="urn:microsoft.com/office/officeart/2008/layout/SquareAccentList"/>
    <dgm:cxn modelId="{EE305E88-EFD2-4A6B-BD10-DFC6D1F29793}" type="presParOf" srcId="{9F270A1D-9B05-497E-9DC7-8E641981678A}" destId="{E7175B2B-6814-4452-B7E2-D6FF000DD97E}" srcOrd="2" destOrd="0" presId="urn:microsoft.com/office/officeart/2008/layout/SquareAccentList"/>
    <dgm:cxn modelId="{CE9E291C-C2FF-402E-B1D8-9EF203B37E5F}" type="presParOf" srcId="{CD22C5FF-FD79-4F0D-AA43-5CEA659D4225}" destId="{6A65D4CA-403C-4A14-A9CA-497E0AFB8734}" srcOrd="1" destOrd="0" presId="urn:microsoft.com/office/officeart/2008/layout/SquareAccentList"/>
    <dgm:cxn modelId="{9922305B-8409-49A4-A84C-B5958F8E9FBD}" type="presParOf" srcId="{6A65D4CA-403C-4A14-A9CA-497E0AFB8734}" destId="{ED343EF4-8D63-4A45-9228-9F5D042FEC72}" srcOrd="0" destOrd="0" presId="urn:microsoft.com/office/officeart/2008/layout/SquareAccentList"/>
    <dgm:cxn modelId="{D3DBA9CE-83E2-41A8-8990-1C3FB6580EFB}" type="presParOf" srcId="{ED343EF4-8D63-4A45-9228-9F5D042FEC72}" destId="{F210996E-DD8F-4E5D-86D7-9C637EC56BDF}" srcOrd="0" destOrd="0" presId="urn:microsoft.com/office/officeart/2008/layout/SquareAccentList"/>
    <dgm:cxn modelId="{58284EF5-6285-4863-AF08-97DE1112ABDF}" type="presParOf" srcId="{ED343EF4-8D63-4A45-9228-9F5D042FEC72}" destId="{373C2C5A-35A7-4E3A-8D7E-A80CA5DE8DFC}" srcOrd="1" destOrd="0" presId="urn:microsoft.com/office/officeart/2008/layout/SquareAccentList"/>
    <dgm:cxn modelId="{2BB57038-520C-49CF-A3AC-A4ACD9820F83}" type="presParOf" srcId="{6A65D4CA-403C-4A14-A9CA-497E0AFB8734}" destId="{1E522FD1-10FF-4631-B766-1765D5FF9B26}" srcOrd="1" destOrd="0" presId="urn:microsoft.com/office/officeart/2008/layout/SquareAccentList"/>
    <dgm:cxn modelId="{A3B29871-856E-40A6-A6EF-7C0E89648CF8}" type="presParOf" srcId="{1E522FD1-10FF-4631-B766-1765D5FF9B26}" destId="{7B9E9439-24D8-45AE-A51D-037C800149F0}" srcOrd="0" destOrd="0" presId="urn:microsoft.com/office/officeart/2008/layout/SquareAccentList"/>
    <dgm:cxn modelId="{707327D1-1D62-4905-B6A5-C55B0478841F}" type="presParOf" srcId="{1E522FD1-10FF-4631-B766-1765D5FF9B26}" destId="{BF0EC316-3992-4955-B5CB-621CD1FE5A2D}" srcOrd="1" destOrd="0" presId="urn:microsoft.com/office/officeart/2008/layout/SquareAccentList"/>
    <dgm:cxn modelId="{CF2F571E-C6CD-42B7-A48D-38C562E087B9}" type="presParOf" srcId="{6A65D4CA-403C-4A14-A9CA-497E0AFB8734}" destId="{7724133A-D169-4E95-AF64-2B00E2574D81}" srcOrd="2" destOrd="0" presId="urn:microsoft.com/office/officeart/2008/layout/SquareAccentList"/>
    <dgm:cxn modelId="{18DA7DB6-9E2C-4240-8264-C4F9789182C2}" type="presParOf" srcId="{7724133A-D169-4E95-AF64-2B00E2574D81}" destId="{570F0B51-A0EF-4A32-A523-C93890F743C0}" srcOrd="0" destOrd="0" presId="urn:microsoft.com/office/officeart/2008/layout/SquareAccentList"/>
    <dgm:cxn modelId="{B55C461B-F640-4E67-BEC5-DAB4256856AA}" type="presParOf" srcId="{7724133A-D169-4E95-AF64-2B00E2574D81}" destId="{A1E72E99-03F0-43D1-8348-77B71B0278BC}" srcOrd="1" destOrd="0" presId="urn:microsoft.com/office/officeart/2008/layout/SquareAccentList"/>
    <dgm:cxn modelId="{9B15D9FE-692E-48D4-91DA-24BF4C8BB0CB}" type="presParOf" srcId="{6A65D4CA-403C-4A14-A9CA-497E0AFB8734}" destId="{EA505DC4-5193-48FC-8E39-2D2DBF8958A7}" srcOrd="3" destOrd="0" presId="urn:microsoft.com/office/officeart/2008/layout/SquareAccentList"/>
    <dgm:cxn modelId="{CEE0E4D3-6E75-4D64-90BB-64789DFF88B7}" type="presParOf" srcId="{EA505DC4-5193-48FC-8E39-2D2DBF8958A7}" destId="{58DFAA09-872F-4A81-9FAA-0B28E06F56DE}" srcOrd="0" destOrd="0" presId="urn:microsoft.com/office/officeart/2008/layout/SquareAccentList"/>
    <dgm:cxn modelId="{FFF26EF6-942A-4DFD-AD72-7A2E19BF7C9E}" type="presParOf" srcId="{EA505DC4-5193-48FC-8E39-2D2DBF8958A7}" destId="{5C8B00EC-20BF-41AA-8A33-1D0F125C7751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330D2B-F810-4DAD-8CA8-C2D140634392}" type="doc">
      <dgm:prSet loTypeId="urn:microsoft.com/office/officeart/2005/8/layout/equation2" loCatId="process" qsTypeId="urn:microsoft.com/office/officeart/2005/8/quickstyle/simple5" qsCatId="simple" csTypeId="urn:microsoft.com/office/officeart/2005/8/colors/colorful1" csCatId="colorful" phldr="1"/>
      <dgm:spPr/>
    </dgm:pt>
    <dgm:pt modelId="{13276B81-7765-4445-8AE3-F80A2429D6AD}">
      <dgm:prSet phldrT="[Text]" custT="1"/>
      <dgm:spPr/>
      <dgm:t>
        <a:bodyPr/>
        <a:lstStyle/>
        <a:p>
          <a:r>
            <a:rPr lang="fa-IR" sz="2000" b="1" dirty="0" err="1">
              <a:cs typeface="B Nazanin" panose="00000400000000000000" pitchFamily="2" charset="-78"/>
            </a:rPr>
            <a:t>شخصی‌سازی</a:t>
          </a:r>
          <a:r>
            <a:rPr lang="fa-IR" sz="2000" b="1" dirty="0">
              <a:cs typeface="B Nazanin" panose="00000400000000000000" pitchFamily="2" charset="-78"/>
            </a:rPr>
            <a:t> پیشنهادها</a:t>
          </a:r>
          <a:endParaRPr lang="en-GB" sz="2000" b="1" dirty="0">
            <a:cs typeface="B Nazanin" panose="00000400000000000000" pitchFamily="2" charset="-78"/>
          </a:endParaRPr>
        </a:p>
      </dgm:t>
    </dgm:pt>
    <dgm:pt modelId="{64805B90-2932-43CD-A887-F1886CBF4C14}" type="parTrans" cxnId="{43EA027D-C242-4744-841D-0DF6A0F0367B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20FC7B36-17F7-48C7-9B30-1FD1B56169E6}" type="sibTrans" cxnId="{43EA027D-C242-4744-841D-0DF6A0F0367B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EEA7D6DE-6C31-4346-9132-23B8E769E1AB}">
      <dgm:prSet phldrT="[Text]"/>
      <dgm:spPr/>
      <dgm:t>
        <a:bodyPr/>
        <a:lstStyle/>
        <a:p>
          <a:r>
            <a:rPr lang="fa-IR" dirty="0">
              <a:cs typeface="B Nazanin" panose="00000400000000000000" pitchFamily="2" charset="-78"/>
            </a:rPr>
            <a:t>مدیریت موجودی و انبار هوشمند</a:t>
          </a:r>
          <a:endParaRPr lang="en-GB" dirty="0">
            <a:cs typeface="B Nazanin" panose="00000400000000000000" pitchFamily="2" charset="-78"/>
          </a:endParaRPr>
        </a:p>
      </dgm:t>
    </dgm:pt>
    <dgm:pt modelId="{CC5716F3-0D84-4EAD-871E-FC246F115B1F}" type="parTrans" cxnId="{17EB3139-7309-4154-9565-47A9163864C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DFC5C80C-6014-4235-9077-71A4BE4B4C68}" type="sibTrans" cxnId="{17EB3139-7309-4154-9565-47A9163864C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7B82C68B-CB7F-40D3-93F6-E4DB32AE9293}">
      <dgm:prSet phldrT="[Text]"/>
      <dgm:spPr>
        <a:solidFill>
          <a:schemeClr val="bg1"/>
        </a:solidFill>
      </dgm:spPr>
      <dgm:t>
        <a:bodyPr/>
        <a:lstStyle/>
        <a:p>
          <a:endParaRPr lang="en-GB" dirty="0">
            <a:cs typeface="B Nazanin" panose="00000400000000000000" pitchFamily="2" charset="-78"/>
          </a:endParaRPr>
        </a:p>
      </dgm:t>
    </dgm:pt>
    <dgm:pt modelId="{9F81AC97-E0AA-4A0C-8695-EF73D1F42E3C}" type="parTrans" cxnId="{236C5CB5-D08B-49FA-B264-50B2B405381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CDB379CE-42B4-4405-9888-9DDC91F8CDA2}" type="sibTrans" cxnId="{236C5CB5-D08B-49FA-B264-50B2B405381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C6265746-58D6-499D-8613-15649F2CF393}" type="pres">
      <dgm:prSet presAssocID="{75330D2B-F810-4DAD-8CA8-C2D140634392}" presName="Name0" presStyleCnt="0">
        <dgm:presLayoutVars>
          <dgm:dir/>
          <dgm:resizeHandles val="exact"/>
        </dgm:presLayoutVars>
      </dgm:prSet>
      <dgm:spPr/>
    </dgm:pt>
    <dgm:pt modelId="{FCCCCD8B-1867-4D21-ADEE-23801918A0C5}" type="pres">
      <dgm:prSet presAssocID="{75330D2B-F810-4DAD-8CA8-C2D140634392}" presName="vNodes" presStyleCnt="0"/>
      <dgm:spPr/>
    </dgm:pt>
    <dgm:pt modelId="{0B280B4A-0EEE-459F-9516-FD36642815BE}" type="pres">
      <dgm:prSet presAssocID="{13276B81-7765-4445-8AE3-F80A2429D6AD}" presName="node" presStyleLbl="node1" presStyleIdx="0" presStyleCnt="3">
        <dgm:presLayoutVars>
          <dgm:bulletEnabled val="1"/>
        </dgm:presLayoutVars>
      </dgm:prSet>
      <dgm:spPr/>
    </dgm:pt>
    <dgm:pt modelId="{8B1B9426-05DD-4C9E-8910-894310C40065}" type="pres">
      <dgm:prSet presAssocID="{20FC7B36-17F7-48C7-9B30-1FD1B56169E6}" presName="spacerT" presStyleCnt="0"/>
      <dgm:spPr/>
    </dgm:pt>
    <dgm:pt modelId="{267EDA73-142F-4A7E-9509-A6DE85F852BE}" type="pres">
      <dgm:prSet presAssocID="{20FC7B36-17F7-48C7-9B30-1FD1B56169E6}" presName="sibTrans" presStyleLbl="sibTrans2D1" presStyleIdx="0" presStyleCnt="2"/>
      <dgm:spPr/>
    </dgm:pt>
    <dgm:pt modelId="{470F38C6-477D-4D14-AC17-909AB40213F8}" type="pres">
      <dgm:prSet presAssocID="{20FC7B36-17F7-48C7-9B30-1FD1B56169E6}" presName="spacerB" presStyleCnt="0"/>
      <dgm:spPr/>
    </dgm:pt>
    <dgm:pt modelId="{8873FF96-DA49-4D06-B883-045867BE020C}" type="pres">
      <dgm:prSet presAssocID="{EEA7D6DE-6C31-4346-9132-23B8E769E1AB}" presName="node" presStyleLbl="node1" presStyleIdx="1" presStyleCnt="3">
        <dgm:presLayoutVars>
          <dgm:bulletEnabled val="1"/>
        </dgm:presLayoutVars>
      </dgm:prSet>
      <dgm:spPr/>
    </dgm:pt>
    <dgm:pt modelId="{15F0DCC4-0E36-4D54-A180-A4294D0AB695}" type="pres">
      <dgm:prSet presAssocID="{75330D2B-F810-4DAD-8CA8-C2D140634392}" presName="sibTransLast" presStyleLbl="sibTrans2D1" presStyleIdx="1" presStyleCnt="2"/>
      <dgm:spPr/>
    </dgm:pt>
    <dgm:pt modelId="{77F4B034-C943-4427-9297-B1BAE4762078}" type="pres">
      <dgm:prSet presAssocID="{75330D2B-F810-4DAD-8CA8-C2D140634392}" presName="connectorText" presStyleLbl="sibTrans2D1" presStyleIdx="1" presStyleCnt="2"/>
      <dgm:spPr/>
    </dgm:pt>
    <dgm:pt modelId="{2F57AFBE-71FB-491A-AC15-1A8D53971A73}" type="pres">
      <dgm:prSet presAssocID="{75330D2B-F810-4DAD-8CA8-C2D140634392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07FFE41E-8424-4383-904B-7ED101781EC7}" type="presOf" srcId="{EEA7D6DE-6C31-4346-9132-23B8E769E1AB}" destId="{8873FF96-DA49-4D06-B883-045867BE020C}" srcOrd="0" destOrd="0" presId="urn:microsoft.com/office/officeart/2005/8/layout/equation2"/>
    <dgm:cxn modelId="{17EB3139-7309-4154-9565-47A9163864C0}" srcId="{75330D2B-F810-4DAD-8CA8-C2D140634392}" destId="{EEA7D6DE-6C31-4346-9132-23B8E769E1AB}" srcOrd="1" destOrd="0" parTransId="{CC5716F3-0D84-4EAD-871E-FC246F115B1F}" sibTransId="{DFC5C80C-6014-4235-9077-71A4BE4B4C68}"/>
    <dgm:cxn modelId="{C7089C3E-37D6-4CEA-B2F3-F8F6C80F9B09}" type="presOf" srcId="{DFC5C80C-6014-4235-9077-71A4BE4B4C68}" destId="{77F4B034-C943-4427-9297-B1BAE4762078}" srcOrd="1" destOrd="0" presId="urn:microsoft.com/office/officeart/2005/8/layout/equation2"/>
    <dgm:cxn modelId="{39D4986C-6E60-4DA1-A0FB-D80F027FFE92}" type="presOf" srcId="{DFC5C80C-6014-4235-9077-71A4BE4B4C68}" destId="{15F0DCC4-0E36-4D54-A180-A4294D0AB695}" srcOrd="0" destOrd="0" presId="urn:microsoft.com/office/officeart/2005/8/layout/equation2"/>
    <dgm:cxn modelId="{43EA027D-C242-4744-841D-0DF6A0F0367B}" srcId="{75330D2B-F810-4DAD-8CA8-C2D140634392}" destId="{13276B81-7765-4445-8AE3-F80A2429D6AD}" srcOrd="0" destOrd="0" parTransId="{64805B90-2932-43CD-A887-F1886CBF4C14}" sibTransId="{20FC7B36-17F7-48C7-9B30-1FD1B56169E6}"/>
    <dgm:cxn modelId="{C338E085-1ACC-4C14-A50E-DC911FA89C30}" type="presOf" srcId="{13276B81-7765-4445-8AE3-F80A2429D6AD}" destId="{0B280B4A-0EEE-459F-9516-FD36642815BE}" srcOrd="0" destOrd="0" presId="urn:microsoft.com/office/officeart/2005/8/layout/equation2"/>
    <dgm:cxn modelId="{4E050C95-0727-4819-B3E4-182BA1BB9892}" type="presOf" srcId="{7B82C68B-CB7F-40D3-93F6-E4DB32AE9293}" destId="{2F57AFBE-71FB-491A-AC15-1A8D53971A73}" srcOrd="0" destOrd="0" presId="urn:microsoft.com/office/officeart/2005/8/layout/equation2"/>
    <dgm:cxn modelId="{236C5CB5-D08B-49FA-B264-50B2B4053810}" srcId="{75330D2B-F810-4DAD-8CA8-C2D140634392}" destId="{7B82C68B-CB7F-40D3-93F6-E4DB32AE9293}" srcOrd="2" destOrd="0" parTransId="{9F81AC97-E0AA-4A0C-8695-EF73D1F42E3C}" sibTransId="{CDB379CE-42B4-4405-9888-9DDC91F8CDA2}"/>
    <dgm:cxn modelId="{A97751F9-477D-4965-A560-42250AE58863}" type="presOf" srcId="{75330D2B-F810-4DAD-8CA8-C2D140634392}" destId="{C6265746-58D6-499D-8613-15649F2CF393}" srcOrd="0" destOrd="0" presId="urn:microsoft.com/office/officeart/2005/8/layout/equation2"/>
    <dgm:cxn modelId="{D8466EFF-00E0-4ACC-AAF2-0E7D5C810B38}" type="presOf" srcId="{20FC7B36-17F7-48C7-9B30-1FD1B56169E6}" destId="{267EDA73-142F-4A7E-9509-A6DE85F852BE}" srcOrd="0" destOrd="0" presId="urn:microsoft.com/office/officeart/2005/8/layout/equation2"/>
    <dgm:cxn modelId="{0232C400-6280-4529-9389-A7AB78B56309}" type="presParOf" srcId="{C6265746-58D6-499D-8613-15649F2CF393}" destId="{FCCCCD8B-1867-4D21-ADEE-23801918A0C5}" srcOrd="0" destOrd="0" presId="urn:microsoft.com/office/officeart/2005/8/layout/equation2"/>
    <dgm:cxn modelId="{0002B072-B557-47B8-8199-AD0036B88761}" type="presParOf" srcId="{FCCCCD8B-1867-4D21-ADEE-23801918A0C5}" destId="{0B280B4A-0EEE-459F-9516-FD36642815BE}" srcOrd="0" destOrd="0" presId="urn:microsoft.com/office/officeart/2005/8/layout/equation2"/>
    <dgm:cxn modelId="{983CC5EC-7C0B-4F4F-AD23-8612B4CA694D}" type="presParOf" srcId="{FCCCCD8B-1867-4D21-ADEE-23801918A0C5}" destId="{8B1B9426-05DD-4C9E-8910-894310C40065}" srcOrd="1" destOrd="0" presId="urn:microsoft.com/office/officeart/2005/8/layout/equation2"/>
    <dgm:cxn modelId="{8ADD1E4F-FF86-4A01-9100-1B6647EF9996}" type="presParOf" srcId="{FCCCCD8B-1867-4D21-ADEE-23801918A0C5}" destId="{267EDA73-142F-4A7E-9509-A6DE85F852BE}" srcOrd="2" destOrd="0" presId="urn:microsoft.com/office/officeart/2005/8/layout/equation2"/>
    <dgm:cxn modelId="{A49DE528-411D-456E-AA26-E09C7B90FE35}" type="presParOf" srcId="{FCCCCD8B-1867-4D21-ADEE-23801918A0C5}" destId="{470F38C6-477D-4D14-AC17-909AB40213F8}" srcOrd="3" destOrd="0" presId="urn:microsoft.com/office/officeart/2005/8/layout/equation2"/>
    <dgm:cxn modelId="{F5B56C34-0597-4A97-A83A-B14BC71D5A31}" type="presParOf" srcId="{FCCCCD8B-1867-4D21-ADEE-23801918A0C5}" destId="{8873FF96-DA49-4D06-B883-045867BE020C}" srcOrd="4" destOrd="0" presId="urn:microsoft.com/office/officeart/2005/8/layout/equation2"/>
    <dgm:cxn modelId="{4BE89C77-B13E-4345-A721-C57D71D3FD82}" type="presParOf" srcId="{C6265746-58D6-499D-8613-15649F2CF393}" destId="{15F0DCC4-0E36-4D54-A180-A4294D0AB695}" srcOrd="1" destOrd="0" presId="urn:microsoft.com/office/officeart/2005/8/layout/equation2"/>
    <dgm:cxn modelId="{0CB4018E-729C-4E33-A661-56406AE5C9D3}" type="presParOf" srcId="{15F0DCC4-0E36-4D54-A180-A4294D0AB695}" destId="{77F4B034-C943-4427-9297-B1BAE4762078}" srcOrd="0" destOrd="0" presId="urn:microsoft.com/office/officeart/2005/8/layout/equation2"/>
    <dgm:cxn modelId="{45E3F209-9C0A-4F76-BB8F-29B56C25414A}" type="presParOf" srcId="{C6265746-58D6-499D-8613-15649F2CF393}" destId="{2F57AFBE-71FB-491A-AC15-1A8D53971A7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330D2B-F810-4DAD-8CA8-C2D140634392}" type="doc">
      <dgm:prSet loTypeId="urn:microsoft.com/office/officeart/2005/8/layout/equation2" loCatId="process" qsTypeId="urn:microsoft.com/office/officeart/2005/8/quickstyle/simple5" qsCatId="simple" csTypeId="urn:microsoft.com/office/officeart/2005/8/colors/colorful1" csCatId="colorful" phldr="1"/>
      <dgm:spPr/>
    </dgm:pt>
    <dgm:pt modelId="{13276B81-7765-4445-8AE3-F80A2429D6AD}">
      <dgm:prSet phldrT="[Text]" custT="1"/>
      <dgm:spPr/>
      <dgm:t>
        <a:bodyPr/>
        <a:lstStyle/>
        <a:p>
          <a:r>
            <a:rPr lang="fa-IR" sz="2000" b="1" dirty="0" err="1">
              <a:cs typeface="B Nazanin" panose="00000400000000000000" pitchFamily="2" charset="-78"/>
            </a:rPr>
            <a:t>پیش‌بینی</a:t>
          </a:r>
          <a:r>
            <a:rPr lang="fa-IR" sz="2000" b="1" dirty="0">
              <a:cs typeface="B Nazanin" panose="00000400000000000000" pitchFamily="2" charset="-78"/>
            </a:rPr>
            <a:t>‌ تقاضا </a:t>
          </a:r>
          <a:endParaRPr lang="en-GB" sz="2000" b="1" dirty="0">
            <a:cs typeface="B Nazanin" panose="00000400000000000000" pitchFamily="2" charset="-78"/>
          </a:endParaRPr>
        </a:p>
        <a:p>
          <a:r>
            <a:rPr lang="en-GB" sz="2000" b="1" dirty="0">
              <a:cs typeface="B Nazanin" panose="00000400000000000000" pitchFamily="2" charset="-78"/>
            </a:rPr>
            <a:t>Demand Forecasting</a:t>
          </a:r>
        </a:p>
      </dgm:t>
    </dgm:pt>
    <dgm:pt modelId="{64805B90-2932-43CD-A887-F1886CBF4C14}" type="parTrans" cxnId="{43EA027D-C242-4744-841D-0DF6A0F0367B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20FC7B36-17F7-48C7-9B30-1FD1B56169E6}" type="sibTrans" cxnId="{43EA027D-C242-4744-841D-0DF6A0F0367B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EEA7D6DE-6C31-4346-9132-23B8E769E1AB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خدمات مشتریان مبتنی بر </a:t>
          </a:r>
          <a:r>
            <a:rPr lang="en-GB" dirty="0">
              <a:cs typeface="B Nazanin" panose="00000400000000000000" pitchFamily="2" charset="-78"/>
            </a:rPr>
            <a:t>Chatbot</a:t>
          </a:r>
        </a:p>
      </dgm:t>
    </dgm:pt>
    <dgm:pt modelId="{CC5716F3-0D84-4EAD-871E-FC246F115B1F}" type="parTrans" cxnId="{17EB3139-7309-4154-9565-47A9163864C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DFC5C80C-6014-4235-9077-71A4BE4B4C68}" type="sibTrans" cxnId="{17EB3139-7309-4154-9565-47A9163864C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7B82C68B-CB7F-40D3-93F6-E4DB32AE9293}">
      <dgm:prSet phldrT="[Text]"/>
      <dgm:spPr>
        <a:solidFill>
          <a:schemeClr val="bg1"/>
        </a:solidFill>
      </dgm:spPr>
      <dgm:t>
        <a:bodyPr/>
        <a:lstStyle/>
        <a:p>
          <a:endParaRPr lang="en-GB" dirty="0">
            <a:cs typeface="B Nazanin" panose="00000400000000000000" pitchFamily="2" charset="-78"/>
          </a:endParaRPr>
        </a:p>
      </dgm:t>
    </dgm:pt>
    <dgm:pt modelId="{9F81AC97-E0AA-4A0C-8695-EF73D1F42E3C}" type="parTrans" cxnId="{236C5CB5-D08B-49FA-B264-50B2B405381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CDB379CE-42B4-4405-9888-9DDC91F8CDA2}" type="sibTrans" cxnId="{236C5CB5-D08B-49FA-B264-50B2B405381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C6265746-58D6-499D-8613-15649F2CF393}" type="pres">
      <dgm:prSet presAssocID="{75330D2B-F810-4DAD-8CA8-C2D140634392}" presName="Name0" presStyleCnt="0">
        <dgm:presLayoutVars>
          <dgm:dir/>
          <dgm:resizeHandles val="exact"/>
        </dgm:presLayoutVars>
      </dgm:prSet>
      <dgm:spPr/>
    </dgm:pt>
    <dgm:pt modelId="{FCCCCD8B-1867-4D21-ADEE-23801918A0C5}" type="pres">
      <dgm:prSet presAssocID="{75330D2B-F810-4DAD-8CA8-C2D140634392}" presName="vNodes" presStyleCnt="0"/>
      <dgm:spPr/>
    </dgm:pt>
    <dgm:pt modelId="{0B280B4A-0EEE-459F-9516-FD36642815BE}" type="pres">
      <dgm:prSet presAssocID="{13276B81-7765-4445-8AE3-F80A2429D6AD}" presName="node" presStyleLbl="node1" presStyleIdx="0" presStyleCnt="3">
        <dgm:presLayoutVars>
          <dgm:bulletEnabled val="1"/>
        </dgm:presLayoutVars>
      </dgm:prSet>
      <dgm:spPr/>
    </dgm:pt>
    <dgm:pt modelId="{8B1B9426-05DD-4C9E-8910-894310C40065}" type="pres">
      <dgm:prSet presAssocID="{20FC7B36-17F7-48C7-9B30-1FD1B56169E6}" presName="spacerT" presStyleCnt="0"/>
      <dgm:spPr/>
    </dgm:pt>
    <dgm:pt modelId="{267EDA73-142F-4A7E-9509-A6DE85F852BE}" type="pres">
      <dgm:prSet presAssocID="{20FC7B36-17F7-48C7-9B30-1FD1B56169E6}" presName="sibTrans" presStyleLbl="sibTrans2D1" presStyleIdx="0" presStyleCnt="2"/>
      <dgm:spPr/>
    </dgm:pt>
    <dgm:pt modelId="{470F38C6-477D-4D14-AC17-909AB40213F8}" type="pres">
      <dgm:prSet presAssocID="{20FC7B36-17F7-48C7-9B30-1FD1B56169E6}" presName="spacerB" presStyleCnt="0"/>
      <dgm:spPr/>
    </dgm:pt>
    <dgm:pt modelId="{8873FF96-DA49-4D06-B883-045867BE020C}" type="pres">
      <dgm:prSet presAssocID="{EEA7D6DE-6C31-4346-9132-23B8E769E1AB}" presName="node" presStyleLbl="node1" presStyleIdx="1" presStyleCnt="3">
        <dgm:presLayoutVars>
          <dgm:bulletEnabled val="1"/>
        </dgm:presLayoutVars>
      </dgm:prSet>
      <dgm:spPr/>
    </dgm:pt>
    <dgm:pt modelId="{15F0DCC4-0E36-4D54-A180-A4294D0AB695}" type="pres">
      <dgm:prSet presAssocID="{75330D2B-F810-4DAD-8CA8-C2D140634392}" presName="sibTransLast" presStyleLbl="sibTrans2D1" presStyleIdx="1" presStyleCnt="2"/>
      <dgm:spPr/>
    </dgm:pt>
    <dgm:pt modelId="{77F4B034-C943-4427-9297-B1BAE4762078}" type="pres">
      <dgm:prSet presAssocID="{75330D2B-F810-4DAD-8CA8-C2D140634392}" presName="connectorText" presStyleLbl="sibTrans2D1" presStyleIdx="1" presStyleCnt="2"/>
      <dgm:spPr/>
    </dgm:pt>
    <dgm:pt modelId="{2F57AFBE-71FB-491A-AC15-1A8D53971A73}" type="pres">
      <dgm:prSet presAssocID="{75330D2B-F810-4DAD-8CA8-C2D140634392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07FFE41E-8424-4383-904B-7ED101781EC7}" type="presOf" srcId="{EEA7D6DE-6C31-4346-9132-23B8E769E1AB}" destId="{8873FF96-DA49-4D06-B883-045867BE020C}" srcOrd="0" destOrd="0" presId="urn:microsoft.com/office/officeart/2005/8/layout/equation2"/>
    <dgm:cxn modelId="{17EB3139-7309-4154-9565-47A9163864C0}" srcId="{75330D2B-F810-4DAD-8CA8-C2D140634392}" destId="{EEA7D6DE-6C31-4346-9132-23B8E769E1AB}" srcOrd="1" destOrd="0" parTransId="{CC5716F3-0D84-4EAD-871E-FC246F115B1F}" sibTransId="{DFC5C80C-6014-4235-9077-71A4BE4B4C68}"/>
    <dgm:cxn modelId="{C7089C3E-37D6-4CEA-B2F3-F8F6C80F9B09}" type="presOf" srcId="{DFC5C80C-6014-4235-9077-71A4BE4B4C68}" destId="{77F4B034-C943-4427-9297-B1BAE4762078}" srcOrd="1" destOrd="0" presId="urn:microsoft.com/office/officeart/2005/8/layout/equation2"/>
    <dgm:cxn modelId="{39D4986C-6E60-4DA1-A0FB-D80F027FFE92}" type="presOf" srcId="{DFC5C80C-6014-4235-9077-71A4BE4B4C68}" destId="{15F0DCC4-0E36-4D54-A180-A4294D0AB695}" srcOrd="0" destOrd="0" presId="urn:microsoft.com/office/officeart/2005/8/layout/equation2"/>
    <dgm:cxn modelId="{43EA027D-C242-4744-841D-0DF6A0F0367B}" srcId="{75330D2B-F810-4DAD-8CA8-C2D140634392}" destId="{13276B81-7765-4445-8AE3-F80A2429D6AD}" srcOrd="0" destOrd="0" parTransId="{64805B90-2932-43CD-A887-F1886CBF4C14}" sibTransId="{20FC7B36-17F7-48C7-9B30-1FD1B56169E6}"/>
    <dgm:cxn modelId="{C338E085-1ACC-4C14-A50E-DC911FA89C30}" type="presOf" srcId="{13276B81-7765-4445-8AE3-F80A2429D6AD}" destId="{0B280B4A-0EEE-459F-9516-FD36642815BE}" srcOrd="0" destOrd="0" presId="urn:microsoft.com/office/officeart/2005/8/layout/equation2"/>
    <dgm:cxn modelId="{4E050C95-0727-4819-B3E4-182BA1BB9892}" type="presOf" srcId="{7B82C68B-CB7F-40D3-93F6-E4DB32AE9293}" destId="{2F57AFBE-71FB-491A-AC15-1A8D53971A73}" srcOrd="0" destOrd="0" presId="urn:microsoft.com/office/officeart/2005/8/layout/equation2"/>
    <dgm:cxn modelId="{236C5CB5-D08B-49FA-B264-50B2B4053810}" srcId="{75330D2B-F810-4DAD-8CA8-C2D140634392}" destId="{7B82C68B-CB7F-40D3-93F6-E4DB32AE9293}" srcOrd="2" destOrd="0" parTransId="{9F81AC97-E0AA-4A0C-8695-EF73D1F42E3C}" sibTransId="{CDB379CE-42B4-4405-9888-9DDC91F8CDA2}"/>
    <dgm:cxn modelId="{A97751F9-477D-4965-A560-42250AE58863}" type="presOf" srcId="{75330D2B-F810-4DAD-8CA8-C2D140634392}" destId="{C6265746-58D6-499D-8613-15649F2CF393}" srcOrd="0" destOrd="0" presId="urn:microsoft.com/office/officeart/2005/8/layout/equation2"/>
    <dgm:cxn modelId="{D8466EFF-00E0-4ACC-AAF2-0E7D5C810B38}" type="presOf" srcId="{20FC7B36-17F7-48C7-9B30-1FD1B56169E6}" destId="{267EDA73-142F-4A7E-9509-A6DE85F852BE}" srcOrd="0" destOrd="0" presId="urn:microsoft.com/office/officeart/2005/8/layout/equation2"/>
    <dgm:cxn modelId="{0232C400-6280-4529-9389-A7AB78B56309}" type="presParOf" srcId="{C6265746-58D6-499D-8613-15649F2CF393}" destId="{FCCCCD8B-1867-4D21-ADEE-23801918A0C5}" srcOrd="0" destOrd="0" presId="urn:microsoft.com/office/officeart/2005/8/layout/equation2"/>
    <dgm:cxn modelId="{0002B072-B557-47B8-8199-AD0036B88761}" type="presParOf" srcId="{FCCCCD8B-1867-4D21-ADEE-23801918A0C5}" destId="{0B280B4A-0EEE-459F-9516-FD36642815BE}" srcOrd="0" destOrd="0" presId="urn:microsoft.com/office/officeart/2005/8/layout/equation2"/>
    <dgm:cxn modelId="{983CC5EC-7C0B-4F4F-AD23-8612B4CA694D}" type="presParOf" srcId="{FCCCCD8B-1867-4D21-ADEE-23801918A0C5}" destId="{8B1B9426-05DD-4C9E-8910-894310C40065}" srcOrd="1" destOrd="0" presId="urn:microsoft.com/office/officeart/2005/8/layout/equation2"/>
    <dgm:cxn modelId="{8ADD1E4F-FF86-4A01-9100-1B6647EF9996}" type="presParOf" srcId="{FCCCCD8B-1867-4D21-ADEE-23801918A0C5}" destId="{267EDA73-142F-4A7E-9509-A6DE85F852BE}" srcOrd="2" destOrd="0" presId="urn:microsoft.com/office/officeart/2005/8/layout/equation2"/>
    <dgm:cxn modelId="{A49DE528-411D-456E-AA26-E09C7B90FE35}" type="presParOf" srcId="{FCCCCD8B-1867-4D21-ADEE-23801918A0C5}" destId="{470F38C6-477D-4D14-AC17-909AB40213F8}" srcOrd="3" destOrd="0" presId="urn:microsoft.com/office/officeart/2005/8/layout/equation2"/>
    <dgm:cxn modelId="{F5B56C34-0597-4A97-A83A-B14BC71D5A31}" type="presParOf" srcId="{FCCCCD8B-1867-4D21-ADEE-23801918A0C5}" destId="{8873FF96-DA49-4D06-B883-045867BE020C}" srcOrd="4" destOrd="0" presId="urn:microsoft.com/office/officeart/2005/8/layout/equation2"/>
    <dgm:cxn modelId="{4BE89C77-B13E-4345-A721-C57D71D3FD82}" type="presParOf" srcId="{C6265746-58D6-499D-8613-15649F2CF393}" destId="{15F0DCC4-0E36-4D54-A180-A4294D0AB695}" srcOrd="1" destOrd="0" presId="urn:microsoft.com/office/officeart/2005/8/layout/equation2"/>
    <dgm:cxn modelId="{0CB4018E-729C-4E33-A661-56406AE5C9D3}" type="presParOf" srcId="{15F0DCC4-0E36-4D54-A180-A4294D0AB695}" destId="{77F4B034-C943-4427-9297-B1BAE4762078}" srcOrd="0" destOrd="0" presId="urn:microsoft.com/office/officeart/2005/8/layout/equation2"/>
    <dgm:cxn modelId="{45E3F209-9C0A-4F76-BB8F-29B56C25414A}" type="presParOf" srcId="{C6265746-58D6-499D-8613-15649F2CF393}" destId="{2F57AFBE-71FB-491A-AC15-1A8D53971A7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330D2B-F810-4DAD-8CA8-C2D140634392}" type="doc">
      <dgm:prSet loTypeId="urn:microsoft.com/office/officeart/2005/8/layout/equation2" loCatId="process" qsTypeId="urn:microsoft.com/office/officeart/2005/8/quickstyle/simple5" qsCatId="simple" csTypeId="urn:microsoft.com/office/officeart/2005/8/colors/colorful1" csCatId="colorful" phldr="1"/>
      <dgm:spPr/>
    </dgm:pt>
    <dgm:pt modelId="{13276B81-7765-4445-8AE3-F80A2429D6AD}">
      <dgm:prSet phldrT="[Text]" custT="1"/>
      <dgm:spPr/>
      <dgm:t>
        <a:bodyPr/>
        <a:lstStyle/>
        <a:p>
          <a:r>
            <a:rPr lang="fa-IR" sz="2000" dirty="0">
              <a:cs typeface="B Nazanin" panose="00000400000000000000" pitchFamily="2" charset="-78"/>
            </a:rPr>
            <a:t>بازاریابی مبتنی بر داده </a:t>
          </a:r>
          <a:endParaRPr lang="en-GB" sz="2000" b="1" dirty="0">
            <a:cs typeface="B Nazanin" panose="00000400000000000000" pitchFamily="2" charset="-78"/>
          </a:endParaRPr>
        </a:p>
      </dgm:t>
    </dgm:pt>
    <dgm:pt modelId="{64805B90-2932-43CD-A887-F1886CBF4C14}" type="parTrans" cxnId="{43EA027D-C242-4744-841D-0DF6A0F0367B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20FC7B36-17F7-48C7-9B30-1FD1B56169E6}" type="sibTrans" cxnId="{43EA027D-C242-4744-841D-0DF6A0F0367B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EEA7D6DE-6C31-4346-9132-23B8E769E1AB}">
      <dgm:prSet phldrT="[Text]"/>
      <dgm:spPr/>
      <dgm:t>
        <a:bodyPr/>
        <a:lstStyle/>
        <a:p>
          <a:pPr rtl="1"/>
          <a:r>
            <a:rPr lang="fa-IR" dirty="0">
              <a:cs typeface="B Nazanin" panose="00000400000000000000" pitchFamily="2" charset="-78"/>
            </a:rPr>
            <a:t>نقشه حرارتی فروشگاه </a:t>
          </a:r>
          <a:endParaRPr lang="en-GB" dirty="0">
            <a:cs typeface="B Nazanin" panose="00000400000000000000" pitchFamily="2" charset="-78"/>
          </a:endParaRPr>
        </a:p>
      </dgm:t>
    </dgm:pt>
    <dgm:pt modelId="{CC5716F3-0D84-4EAD-871E-FC246F115B1F}" type="parTrans" cxnId="{17EB3139-7309-4154-9565-47A9163864C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DFC5C80C-6014-4235-9077-71A4BE4B4C68}" type="sibTrans" cxnId="{17EB3139-7309-4154-9565-47A9163864C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7B82C68B-CB7F-40D3-93F6-E4DB32AE9293}">
      <dgm:prSet phldrT="[Text]"/>
      <dgm:spPr>
        <a:solidFill>
          <a:schemeClr val="bg1"/>
        </a:solidFill>
      </dgm:spPr>
      <dgm:t>
        <a:bodyPr/>
        <a:lstStyle/>
        <a:p>
          <a:endParaRPr lang="en-GB" dirty="0">
            <a:cs typeface="B Nazanin" panose="00000400000000000000" pitchFamily="2" charset="-78"/>
          </a:endParaRPr>
        </a:p>
      </dgm:t>
    </dgm:pt>
    <dgm:pt modelId="{9F81AC97-E0AA-4A0C-8695-EF73D1F42E3C}" type="parTrans" cxnId="{236C5CB5-D08B-49FA-B264-50B2B405381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CDB379CE-42B4-4405-9888-9DDC91F8CDA2}" type="sibTrans" cxnId="{236C5CB5-D08B-49FA-B264-50B2B405381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C6265746-58D6-499D-8613-15649F2CF393}" type="pres">
      <dgm:prSet presAssocID="{75330D2B-F810-4DAD-8CA8-C2D140634392}" presName="Name0" presStyleCnt="0">
        <dgm:presLayoutVars>
          <dgm:dir/>
          <dgm:resizeHandles val="exact"/>
        </dgm:presLayoutVars>
      </dgm:prSet>
      <dgm:spPr/>
    </dgm:pt>
    <dgm:pt modelId="{FCCCCD8B-1867-4D21-ADEE-23801918A0C5}" type="pres">
      <dgm:prSet presAssocID="{75330D2B-F810-4DAD-8CA8-C2D140634392}" presName="vNodes" presStyleCnt="0"/>
      <dgm:spPr/>
    </dgm:pt>
    <dgm:pt modelId="{0B280B4A-0EEE-459F-9516-FD36642815BE}" type="pres">
      <dgm:prSet presAssocID="{13276B81-7765-4445-8AE3-F80A2429D6AD}" presName="node" presStyleLbl="node1" presStyleIdx="0" presStyleCnt="3">
        <dgm:presLayoutVars>
          <dgm:bulletEnabled val="1"/>
        </dgm:presLayoutVars>
      </dgm:prSet>
      <dgm:spPr/>
    </dgm:pt>
    <dgm:pt modelId="{8B1B9426-05DD-4C9E-8910-894310C40065}" type="pres">
      <dgm:prSet presAssocID="{20FC7B36-17F7-48C7-9B30-1FD1B56169E6}" presName="spacerT" presStyleCnt="0"/>
      <dgm:spPr/>
    </dgm:pt>
    <dgm:pt modelId="{267EDA73-142F-4A7E-9509-A6DE85F852BE}" type="pres">
      <dgm:prSet presAssocID="{20FC7B36-17F7-48C7-9B30-1FD1B56169E6}" presName="sibTrans" presStyleLbl="sibTrans2D1" presStyleIdx="0" presStyleCnt="2"/>
      <dgm:spPr/>
    </dgm:pt>
    <dgm:pt modelId="{470F38C6-477D-4D14-AC17-909AB40213F8}" type="pres">
      <dgm:prSet presAssocID="{20FC7B36-17F7-48C7-9B30-1FD1B56169E6}" presName="spacerB" presStyleCnt="0"/>
      <dgm:spPr/>
    </dgm:pt>
    <dgm:pt modelId="{8873FF96-DA49-4D06-B883-045867BE020C}" type="pres">
      <dgm:prSet presAssocID="{EEA7D6DE-6C31-4346-9132-23B8E769E1AB}" presName="node" presStyleLbl="node1" presStyleIdx="1" presStyleCnt="3">
        <dgm:presLayoutVars>
          <dgm:bulletEnabled val="1"/>
        </dgm:presLayoutVars>
      </dgm:prSet>
      <dgm:spPr/>
    </dgm:pt>
    <dgm:pt modelId="{15F0DCC4-0E36-4D54-A180-A4294D0AB695}" type="pres">
      <dgm:prSet presAssocID="{75330D2B-F810-4DAD-8CA8-C2D140634392}" presName="sibTransLast" presStyleLbl="sibTrans2D1" presStyleIdx="1" presStyleCnt="2"/>
      <dgm:spPr/>
    </dgm:pt>
    <dgm:pt modelId="{77F4B034-C943-4427-9297-B1BAE4762078}" type="pres">
      <dgm:prSet presAssocID="{75330D2B-F810-4DAD-8CA8-C2D140634392}" presName="connectorText" presStyleLbl="sibTrans2D1" presStyleIdx="1" presStyleCnt="2"/>
      <dgm:spPr/>
    </dgm:pt>
    <dgm:pt modelId="{2F57AFBE-71FB-491A-AC15-1A8D53971A73}" type="pres">
      <dgm:prSet presAssocID="{75330D2B-F810-4DAD-8CA8-C2D140634392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07FFE41E-8424-4383-904B-7ED101781EC7}" type="presOf" srcId="{EEA7D6DE-6C31-4346-9132-23B8E769E1AB}" destId="{8873FF96-DA49-4D06-B883-045867BE020C}" srcOrd="0" destOrd="0" presId="urn:microsoft.com/office/officeart/2005/8/layout/equation2"/>
    <dgm:cxn modelId="{17EB3139-7309-4154-9565-47A9163864C0}" srcId="{75330D2B-F810-4DAD-8CA8-C2D140634392}" destId="{EEA7D6DE-6C31-4346-9132-23B8E769E1AB}" srcOrd="1" destOrd="0" parTransId="{CC5716F3-0D84-4EAD-871E-FC246F115B1F}" sibTransId="{DFC5C80C-6014-4235-9077-71A4BE4B4C68}"/>
    <dgm:cxn modelId="{C7089C3E-37D6-4CEA-B2F3-F8F6C80F9B09}" type="presOf" srcId="{DFC5C80C-6014-4235-9077-71A4BE4B4C68}" destId="{77F4B034-C943-4427-9297-B1BAE4762078}" srcOrd="1" destOrd="0" presId="urn:microsoft.com/office/officeart/2005/8/layout/equation2"/>
    <dgm:cxn modelId="{39D4986C-6E60-4DA1-A0FB-D80F027FFE92}" type="presOf" srcId="{DFC5C80C-6014-4235-9077-71A4BE4B4C68}" destId="{15F0DCC4-0E36-4D54-A180-A4294D0AB695}" srcOrd="0" destOrd="0" presId="urn:microsoft.com/office/officeart/2005/8/layout/equation2"/>
    <dgm:cxn modelId="{43EA027D-C242-4744-841D-0DF6A0F0367B}" srcId="{75330D2B-F810-4DAD-8CA8-C2D140634392}" destId="{13276B81-7765-4445-8AE3-F80A2429D6AD}" srcOrd="0" destOrd="0" parTransId="{64805B90-2932-43CD-A887-F1886CBF4C14}" sibTransId="{20FC7B36-17F7-48C7-9B30-1FD1B56169E6}"/>
    <dgm:cxn modelId="{C338E085-1ACC-4C14-A50E-DC911FA89C30}" type="presOf" srcId="{13276B81-7765-4445-8AE3-F80A2429D6AD}" destId="{0B280B4A-0EEE-459F-9516-FD36642815BE}" srcOrd="0" destOrd="0" presId="urn:microsoft.com/office/officeart/2005/8/layout/equation2"/>
    <dgm:cxn modelId="{4E050C95-0727-4819-B3E4-182BA1BB9892}" type="presOf" srcId="{7B82C68B-CB7F-40D3-93F6-E4DB32AE9293}" destId="{2F57AFBE-71FB-491A-AC15-1A8D53971A73}" srcOrd="0" destOrd="0" presId="urn:microsoft.com/office/officeart/2005/8/layout/equation2"/>
    <dgm:cxn modelId="{236C5CB5-D08B-49FA-B264-50B2B4053810}" srcId="{75330D2B-F810-4DAD-8CA8-C2D140634392}" destId="{7B82C68B-CB7F-40D3-93F6-E4DB32AE9293}" srcOrd="2" destOrd="0" parTransId="{9F81AC97-E0AA-4A0C-8695-EF73D1F42E3C}" sibTransId="{CDB379CE-42B4-4405-9888-9DDC91F8CDA2}"/>
    <dgm:cxn modelId="{A97751F9-477D-4965-A560-42250AE58863}" type="presOf" srcId="{75330D2B-F810-4DAD-8CA8-C2D140634392}" destId="{C6265746-58D6-499D-8613-15649F2CF393}" srcOrd="0" destOrd="0" presId="urn:microsoft.com/office/officeart/2005/8/layout/equation2"/>
    <dgm:cxn modelId="{D8466EFF-00E0-4ACC-AAF2-0E7D5C810B38}" type="presOf" srcId="{20FC7B36-17F7-48C7-9B30-1FD1B56169E6}" destId="{267EDA73-142F-4A7E-9509-A6DE85F852BE}" srcOrd="0" destOrd="0" presId="urn:microsoft.com/office/officeart/2005/8/layout/equation2"/>
    <dgm:cxn modelId="{0232C400-6280-4529-9389-A7AB78B56309}" type="presParOf" srcId="{C6265746-58D6-499D-8613-15649F2CF393}" destId="{FCCCCD8B-1867-4D21-ADEE-23801918A0C5}" srcOrd="0" destOrd="0" presId="urn:microsoft.com/office/officeart/2005/8/layout/equation2"/>
    <dgm:cxn modelId="{0002B072-B557-47B8-8199-AD0036B88761}" type="presParOf" srcId="{FCCCCD8B-1867-4D21-ADEE-23801918A0C5}" destId="{0B280B4A-0EEE-459F-9516-FD36642815BE}" srcOrd="0" destOrd="0" presId="urn:microsoft.com/office/officeart/2005/8/layout/equation2"/>
    <dgm:cxn modelId="{983CC5EC-7C0B-4F4F-AD23-8612B4CA694D}" type="presParOf" srcId="{FCCCCD8B-1867-4D21-ADEE-23801918A0C5}" destId="{8B1B9426-05DD-4C9E-8910-894310C40065}" srcOrd="1" destOrd="0" presId="urn:microsoft.com/office/officeart/2005/8/layout/equation2"/>
    <dgm:cxn modelId="{8ADD1E4F-FF86-4A01-9100-1B6647EF9996}" type="presParOf" srcId="{FCCCCD8B-1867-4D21-ADEE-23801918A0C5}" destId="{267EDA73-142F-4A7E-9509-A6DE85F852BE}" srcOrd="2" destOrd="0" presId="urn:microsoft.com/office/officeart/2005/8/layout/equation2"/>
    <dgm:cxn modelId="{A49DE528-411D-456E-AA26-E09C7B90FE35}" type="presParOf" srcId="{FCCCCD8B-1867-4D21-ADEE-23801918A0C5}" destId="{470F38C6-477D-4D14-AC17-909AB40213F8}" srcOrd="3" destOrd="0" presId="urn:microsoft.com/office/officeart/2005/8/layout/equation2"/>
    <dgm:cxn modelId="{F5B56C34-0597-4A97-A83A-B14BC71D5A31}" type="presParOf" srcId="{FCCCCD8B-1867-4D21-ADEE-23801918A0C5}" destId="{8873FF96-DA49-4D06-B883-045867BE020C}" srcOrd="4" destOrd="0" presId="urn:microsoft.com/office/officeart/2005/8/layout/equation2"/>
    <dgm:cxn modelId="{4BE89C77-B13E-4345-A721-C57D71D3FD82}" type="presParOf" srcId="{C6265746-58D6-499D-8613-15649F2CF393}" destId="{15F0DCC4-0E36-4D54-A180-A4294D0AB695}" srcOrd="1" destOrd="0" presId="urn:microsoft.com/office/officeart/2005/8/layout/equation2"/>
    <dgm:cxn modelId="{0CB4018E-729C-4E33-A661-56406AE5C9D3}" type="presParOf" srcId="{15F0DCC4-0E36-4D54-A180-A4294D0AB695}" destId="{77F4B034-C943-4427-9297-B1BAE4762078}" srcOrd="0" destOrd="0" presId="urn:microsoft.com/office/officeart/2005/8/layout/equation2"/>
    <dgm:cxn modelId="{45E3F209-9C0A-4F76-BB8F-29B56C25414A}" type="presParOf" srcId="{C6265746-58D6-499D-8613-15649F2CF393}" destId="{2F57AFBE-71FB-491A-AC15-1A8D53971A7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5330D2B-F810-4DAD-8CA8-C2D140634392}" type="doc">
      <dgm:prSet loTypeId="urn:microsoft.com/office/officeart/2005/8/layout/equation2" loCatId="process" qsTypeId="urn:microsoft.com/office/officeart/2005/8/quickstyle/simple5" qsCatId="simple" csTypeId="urn:microsoft.com/office/officeart/2005/8/colors/colorful1" csCatId="colorful" phldr="1"/>
      <dgm:spPr/>
    </dgm:pt>
    <dgm:pt modelId="{13276B81-7765-4445-8AE3-F80A2429D6AD}">
      <dgm:prSet phldrT="[Text]" custT="1"/>
      <dgm:spPr/>
      <dgm:t>
        <a:bodyPr/>
        <a:lstStyle/>
        <a:p>
          <a:r>
            <a:rPr lang="fa-IR" sz="2400" b="1" dirty="0" err="1">
              <a:cs typeface="B Nazanin" panose="00000400000000000000" pitchFamily="2" charset="-78"/>
            </a:rPr>
            <a:t>فروشگاه‌های</a:t>
          </a:r>
          <a:r>
            <a:rPr lang="fa-IR" sz="2400" b="1" dirty="0">
              <a:cs typeface="B Nazanin" panose="00000400000000000000" pitchFamily="2" charset="-78"/>
            </a:rPr>
            <a:t> هوشمند </a:t>
          </a:r>
          <a:endParaRPr lang="en-GB" sz="2400" b="1" dirty="0">
            <a:cs typeface="B Nazanin" panose="00000400000000000000" pitchFamily="2" charset="-78"/>
          </a:endParaRPr>
        </a:p>
      </dgm:t>
    </dgm:pt>
    <dgm:pt modelId="{64805B90-2932-43CD-A887-F1886CBF4C14}" type="parTrans" cxnId="{43EA027D-C242-4744-841D-0DF6A0F0367B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20FC7B36-17F7-48C7-9B30-1FD1B56169E6}" type="sibTrans" cxnId="{43EA027D-C242-4744-841D-0DF6A0F0367B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EEA7D6DE-6C31-4346-9132-23B8E769E1AB}">
      <dgm:prSet phldrT="[Text]"/>
      <dgm:spPr/>
      <dgm:t>
        <a:bodyPr/>
        <a:lstStyle/>
        <a:p>
          <a:pPr rtl="1"/>
          <a:r>
            <a:rPr lang="fa-IR" b="1" dirty="0" err="1">
              <a:cs typeface="B Nazanin" panose="00000400000000000000" pitchFamily="2" charset="-78"/>
            </a:rPr>
            <a:t>ربات‌های</a:t>
          </a:r>
          <a:r>
            <a:rPr lang="fa-IR" b="1" dirty="0">
              <a:cs typeface="B Nazanin" panose="00000400000000000000" pitchFamily="2" charset="-78"/>
            </a:rPr>
            <a:t> تحویل کالا </a:t>
          </a:r>
          <a:endParaRPr lang="en-GB" b="1" dirty="0">
            <a:cs typeface="B Nazanin" panose="00000400000000000000" pitchFamily="2" charset="-78"/>
          </a:endParaRPr>
        </a:p>
      </dgm:t>
    </dgm:pt>
    <dgm:pt modelId="{CC5716F3-0D84-4EAD-871E-FC246F115B1F}" type="parTrans" cxnId="{17EB3139-7309-4154-9565-47A9163864C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DFC5C80C-6014-4235-9077-71A4BE4B4C68}" type="sibTrans" cxnId="{17EB3139-7309-4154-9565-47A9163864C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7B82C68B-CB7F-40D3-93F6-E4DB32AE9293}">
      <dgm:prSet phldrT="[Text]"/>
      <dgm:spPr>
        <a:solidFill>
          <a:schemeClr val="bg1"/>
        </a:solidFill>
      </dgm:spPr>
      <dgm:t>
        <a:bodyPr/>
        <a:lstStyle/>
        <a:p>
          <a:endParaRPr lang="en-GB" dirty="0">
            <a:cs typeface="B Nazanin" panose="00000400000000000000" pitchFamily="2" charset="-78"/>
          </a:endParaRPr>
        </a:p>
      </dgm:t>
    </dgm:pt>
    <dgm:pt modelId="{9F81AC97-E0AA-4A0C-8695-EF73D1F42E3C}" type="parTrans" cxnId="{236C5CB5-D08B-49FA-B264-50B2B405381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CDB379CE-42B4-4405-9888-9DDC91F8CDA2}" type="sibTrans" cxnId="{236C5CB5-D08B-49FA-B264-50B2B405381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C6265746-58D6-499D-8613-15649F2CF393}" type="pres">
      <dgm:prSet presAssocID="{75330D2B-F810-4DAD-8CA8-C2D140634392}" presName="Name0" presStyleCnt="0">
        <dgm:presLayoutVars>
          <dgm:dir/>
          <dgm:resizeHandles val="exact"/>
        </dgm:presLayoutVars>
      </dgm:prSet>
      <dgm:spPr/>
    </dgm:pt>
    <dgm:pt modelId="{FCCCCD8B-1867-4D21-ADEE-23801918A0C5}" type="pres">
      <dgm:prSet presAssocID="{75330D2B-F810-4DAD-8CA8-C2D140634392}" presName="vNodes" presStyleCnt="0"/>
      <dgm:spPr/>
    </dgm:pt>
    <dgm:pt modelId="{0B280B4A-0EEE-459F-9516-FD36642815BE}" type="pres">
      <dgm:prSet presAssocID="{13276B81-7765-4445-8AE3-F80A2429D6AD}" presName="node" presStyleLbl="node1" presStyleIdx="0" presStyleCnt="3">
        <dgm:presLayoutVars>
          <dgm:bulletEnabled val="1"/>
        </dgm:presLayoutVars>
      </dgm:prSet>
      <dgm:spPr/>
    </dgm:pt>
    <dgm:pt modelId="{8B1B9426-05DD-4C9E-8910-894310C40065}" type="pres">
      <dgm:prSet presAssocID="{20FC7B36-17F7-48C7-9B30-1FD1B56169E6}" presName="spacerT" presStyleCnt="0"/>
      <dgm:spPr/>
    </dgm:pt>
    <dgm:pt modelId="{267EDA73-142F-4A7E-9509-A6DE85F852BE}" type="pres">
      <dgm:prSet presAssocID="{20FC7B36-17F7-48C7-9B30-1FD1B56169E6}" presName="sibTrans" presStyleLbl="sibTrans2D1" presStyleIdx="0" presStyleCnt="2"/>
      <dgm:spPr/>
    </dgm:pt>
    <dgm:pt modelId="{470F38C6-477D-4D14-AC17-909AB40213F8}" type="pres">
      <dgm:prSet presAssocID="{20FC7B36-17F7-48C7-9B30-1FD1B56169E6}" presName="spacerB" presStyleCnt="0"/>
      <dgm:spPr/>
    </dgm:pt>
    <dgm:pt modelId="{8873FF96-DA49-4D06-B883-045867BE020C}" type="pres">
      <dgm:prSet presAssocID="{EEA7D6DE-6C31-4346-9132-23B8E769E1AB}" presName="node" presStyleLbl="node1" presStyleIdx="1" presStyleCnt="3">
        <dgm:presLayoutVars>
          <dgm:bulletEnabled val="1"/>
        </dgm:presLayoutVars>
      </dgm:prSet>
      <dgm:spPr/>
    </dgm:pt>
    <dgm:pt modelId="{15F0DCC4-0E36-4D54-A180-A4294D0AB695}" type="pres">
      <dgm:prSet presAssocID="{75330D2B-F810-4DAD-8CA8-C2D140634392}" presName="sibTransLast" presStyleLbl="sibTrans2D1" presStyleIdx="1" presStyleCnt="2"/>
      <dgm:spPr/>
    </dgm:pt>
    <dgm:pt modelId="{77F4B034-C943-4427-9297-B1BAE4762078}" type="pres">
      <dgm:prSet presAssocID="{75330D2B-F810-4DAD-8CA8-C2D140634392}" presName="connectorText" presStyleLbl="sibTrans2D1" presStyleIdx="1" presStyleCnt="2"/>
      <dgm:spPr/>
    </dgm:pt>
    <dgm:pt modelId="{2F57AFBE-71FB-491A-AC15-1A8D53971A73}" type="pres">
      <dgm:prSet presAssocID="{75330D2B-F810-4DAD-8CA8-C2D140634392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07FFE41E-8424-4383-904B-7ED101781EC7}" type="presOf" srcId="{EEA7D6DE-6C31-4346-9132-23B8E769E1AB}" destId="{8873FF96-DA49-4D06-B883-045867BE020C}" srcOrd="0" destOrd="0" presId="urn:microsoft.com/office/officeart/2005/8/layout/equation2"/>
    <dgm:cxn modelId="{17EB3139-7309-4154-9565-47A9163864C0}" srcId="{75330D2B-F810-4DAD-8CA8-C2D140634392}" destId="{EEA7D6DE-6C31-4346-9132-23B8E769E1AB}" srcOrd="1" destOrd="0" parTransId="{CC5716F3-0D84-4EAD-871E-FC246F115B1F}" sibTransId="{DFC5C80C-6014-4235-9077-71A4BE4B4C68}"/>
    <dgm:cxn modelId="{C7089C3E-37D6-4CEA-B2F3-F8F6C80F9B09}" type="presOf" srcId="{DFC5C80C-6014-4235-9077-71A4BE4B4C68}" destId="{77F4B034-C943-4427-9297-B1BAE4762078}" srcOrd="1" destOrd="0" presId="urn:microsoft.com/office/officeart/2005/8/layout/equation2"/>
    <dgm:cxn modelId="{39D4986C-6E60-4DA1-A0FB-D80F027FFE92}" type="presOf" srcId="{DFC5C80C-6014-4235-9077-71A4BE4B4C68}" destId="{15F0DCC4-0E36-4D54-A180-A4294D0AB695}" srcOrd="0" destOrd="0" presId="urn:microsoft.com/office/officeart/2005/8/layout/equation2"/>
    <dgm:cxn modelId="{43EA027D-C242-4744-841D-0DF6A0F0367B}" srcId="{75330D2B-F810-4DAD-8CA8-C2D140634392}" destId="{13276B81-7765-4445-8AE3-F80A2429D6AD}" srcOrd="0" destOrd="0" parTransId="{64805B90-2932-43CD-A887-F1886CBF4C14}" sibTransId="{20FC7B36-17F7-48C7-9B30-1FD1B56169E6}"/>
    <dgm:cxn modelId="{C338E085-1ACC-4C14-A50E-DC911FA89C30}" type="presOf" srcId="{13276B81-7765-4445-8AE3-F80A2429D6AD}" destId="{0B280B4A-0EEE-459F-9516-FD36642815BE}" srcOrd="0" destOrd="0" presId="urn:microsoft.com/office/officeart/2005/8/layout/equation2"/>
    <dgm:cxn modelId="{4E050C95-0727-4819-B3E4-182BA1BB9892}" type="presOf" srcId="{7B82C68B-CB7F-40D3-93F6-E4DB32AE9293}" destId="{2F57AFBE-71FB-491A-AC15-1A8D53971A73}" srcOrd="0" destOrd="0" presId="urn:microsoft.com/office/officeart/2005/8/layout/equation2"/>
    <dgm:cxn modelId="{236C5CB5-D08B-49FA-B264-50B2B4053810}" srcId="{75330D2B-F810-4DAD-8CA8-C2D140634392}" destId="{7B82C68B-CB7F-40D3-93F6-E4DB32AE9293}" srcOrd="2" destOrd="0" parTransId="{9F81AC97-E0AA-4A0C-8695-EF73D1F42E3C}" sibTransId="{CDB379CE-42B4-4405-9888-9DDC91F8CDA2}"/>
    <dgm:cxn modelId="{A97751F9-477D-4965-A560-42250AE58863}" type="presOf" srcId="{75330D2B-F810-4DAD-8CA8-C2D140634392}" destId="{C6265746-58D6-499D-8613-15649F2CF393}" srcOrd="0" destOrd="0" presId="urn:microsoft.com/office/officeart/2005/8/layout/equation2"/>
    <dgm:cxn modelId="{D8466EFF-00E0-4ACC-AAF2-0E7D5C810B38}" type="presOf" srcId="{20FC7B36-17F7-48C7-9B30-1FD1B56169E6}" destId="{267EDA73-142F-4A7E-9509-A6DE85F852BE}" srcOrd="0" destOrd="0" presId="urn:microsoft.com/office/officeart/2005/8/layout/equation2"/>
    <dgm:cxn modelId="{0232C400-6280-4529-9389-A7AB78B56309}" type="presParOf" srcId="{C6265746-58D6-499D-8613-15649F2CF393}" destId="{FCCCCD8B-1867-4D21-ADEE-23801918A0C5}" srcOrd="0" destOrd="0" presId="urn:microsoft.com/office/officeart/2005/8/layout/equation2"/>
    <dgm:cxn modelId="{0002B072-B557-47B8-8199-AD0036B88761}" type="presParOf" srcId="{FCCCCD8B-1867-4D21-ADEE-23801918A0C5}" destId="{0B280B4A-0EEE-459F-9516-FD36642815BE}" srcOrd="0" destOrd="0" presId="urn:microsoft.com/office/officeart/2005/8/layout/equation2"/>
    <dgm:cxn modelId="{983CC5EC-7C0B-4F4F-AD23-8612B4CA694D}" type="presParOf" srcId="{FCCCCD8B-1867-4D21-ADEE-23801918A0C5}" destId="{8B1B9426-05DD-4C9E-8910-894310C40065}" srcOrd="1" destOrd="0" presId="urn:microsoft.com/office/officeart/2005/8/layout/equation2"/>
    <dgm:cxn modelId="{8ADD1E4F-FF86-4A01-9100-1B6647EF9996}" type="presParOf" srcId="{FCCCCD8B-1867-4D21-ADEE-23801918A0C5}" destId="{267EDA73-142F-4A7E-9509-A6DE85F852BE}" srcOrd="2" destOrd="0" presId="urn:microsoft.com/office/officeart/2005/8/layout/equation2"/>
    <dgm:cxn modelId="{A49DE528-411D-456E-AA26-E09C7B90FE35}" type="presParOf" srcId="{FCCCCD8B-1867-4D21-ADEE-23801918A0C5}" destId="{470F38C6-477D-4D14-AC17-909AB40213F8}" srcOrd="3" destOrd="0" presId="urn:microsoft.com/office/officeart/2005/8/layout/equation2"/>
    <dgm:cxn modelId="{F5B56C34-0597-4A97-A83A-B14BC71D5A31}" type="presParOf" srcId="{FCCCCD8B-1867-4D21-ADEE-23801918A0C5}" destId="{8873FF96-DA49-4D06-B883-045867BE020C}" srcOrd="4" destOrd="0" presId="urn:microsoft.com/office/officeart/2005/8/layout/equation2"/>
    <dgm:cxn modelId="{4BE89C77-B13E-4345-A721-C57D71D3FD82}" type="presParOf" srcId="{C6265746-58D6-499D-8613-15649F2CF393}" destId="{15F0DCC4-0E36-4D54-A180-A4294D0AB695}" srcOrd="1" destOrd="0" presId="urn:microsoft.com/office/officeart/2005/8/layout/equation2"/>
    <dgm:cxn modelId="{0CB4018E-729C-4E33-A661-56406AE5C9D3}" type="presParOf" srcId="{15F0DCC4-0E36-4D54-A180-A4294D0AB695}" destId="{77F4B034-C943-4427-9297-B1BAE4762078}" srcOrd="0" destOrd="0" presId="urn:microsoft.com/office/officeart/2005/8/layout/equation2"/>
    <dgm:cxn modelId="{45E3F209-9C0A-4F76-BB8F-29B56C25414A}" type="presParOf" srcId="{C6265746-58D6-499D-8613-15649F2CF393}" destId="{2F57AFBE-71FB-491A-AC15-1A8D53971A7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5330D2B-F810-4DAD-8CA8-C2D140634392}" type="doc">
      <dgm:prSet loTypeId="urn:microsoft.com/office/officeart/2005/8/layout/equation2" loCatId="process" qsTypeId="urn:microsoft.com/office/officeart/2005/8/quickstyle/simple5" qsCatId="simple" csTypeId="urn:microsoft.com/office/officeart/2005/8/colors/colorful1" csCatId="colorful" phldr="1"/>
      <dgm:spPr/>
    </dgm:pt>
    <dgm:pt modelId="{13276B81-7765-4445-8AE3-F80A2429D6AD}">
      <dgm:prSet phldrT="[Text]" custT="1"/>
      <dgm:spPr/>
      <dgm:t>
        <a:bodyPr/>
        <a:lstStyle/>
        <a:p>
          <a:r>
            <a:rPr lang="fa-IR" sz="1600" b="1" dirty="0" err="1">
              <a:cs typeface="B Nazanin" panose="00000400000000000000" pitchFamily="2" charset="-78"/>
            </a:rPr>
            <a:t>مدل‌های</a:t>
          </a:r>
          <a:r>
            <a:rPr lang="fa-IR" sz="1600" b="1" dirty="0">
              <a:cs typeface="B Nazanin" panose="00000400000000000000" pitchFamily="2" charset="-78"/>
            </a:rPr>
            <a:t> </a:t>
          </a:r>
          <a:r>
            <a:rPr lang="fa-IR" sz="1600" b="1" dirty="0" err="1">
              <a:cs typeface="B Nazanin" panose="00000400000000000000" pitchFamily="2" charset="-78"/>
            </a:rPr>
            <a:t>پیش‌بینی</a:t>
          </a:r>
          <a:r>
            <a:rPr lang="fa-IR" sz="1600" b="1" dirty="0">
              <a:cs typeface="B Nazanin" panose="00000400000000000000" pitchFamily="2" charset="-78"/>
            </a:rPr>
            <a:t> </a:t>
          </a:r>
          <a:r>
            <a:rPr lang="fa-IR" sz="1600" b="1" dirty="0" err="1">
              <a:cs typeface="B Nazanin" panose="00000400000000000000" pitchFamily="2" charset="-78"/>
            </a:rPr>
            <a:t>هدررفت</a:t>
          </a:r>
          <a:r>
            <a:rPr lang="fa-IR" sz="1600" b="1" dirty="0">
              <a:cs typeface="B Nazanin" panose="00000400000000000000" pitchFamily="2" charset="-78"/>
            </a:rPr>
            <a:t> محصول </a:t>
          </a:r>
          <a:endParaRPr lang="en-GB" sz="1600" b="1" dirty="0">
            <a:cs typeface="B Nazanin" panose="00000400000000000000" pitchFamily="2" charset="-78"/>
          </a:endParaRPr>
        </a:p>
      </dgm:t>
    </dgm:pt>
    <dgm:pt modelId="{64805B90-2932-43CD-A887-F1886CBF4C14}" type="parTrans" cxnId="{43EA027D-C242-4744-841D-0DF6A0F0367B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20FC7B36-17F7-48C7-9B30-1FD1B56169E6}" type="sibTrans" cxnId="{43EA027D-C242-4744-841D-0DF6A0F0367B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EEA7D6DE-6C31-4346-9132-23B8E769E1AB}">
      <dgm:prSet phldrT="[Text]"/>
      <dgm:spPr/>
      <dgm:t>
        <a:bodyPr/>
        <a:lstStyle/>
        <a:p>
          <a:pPr rtl="1"/>
          <a:r>
            <a:rPr lang="fa-IR" b="1" dirty="0" err="1">
              <a:cs typeface="B Nazanin" panose="00000400000000000000" pitchFamily="2" charset="-78"/>
            </a:rPr>
            <a:t>قیمت‌گذاری</a:t>
          </a:r>
          <a:r>
            <a:rPr lang="fa-IR" b="1" dirty="0">
              <a:cs typeface="B Nazanin" panose="00000400000000000000" pitchFamily="2" charset="-78"/>
            </a:rPr>
            <a:t> پویا </a:t>
          </a:r>
          <a:endParaRPr lang="en-GB" b="1" dirty="0">
            <a:cs typeface="B Nazanin" panose="00000400000000000000" pitchFamily="2" charset="-78"/>
          </a:endParaRPr>
        </a:p>
      </dgm:t>
    </dgm:pt>
    <dgm:pt modelId="{CC5716F3-0D84-4EAD-871E-FC246F115B1F}" type="parTrans" cxnId="{17EB3139-7309-4154-9565-47A9163864C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DFC5C80C-6014-4235-9077-71A4BE4B4C68}" type="sibTrans" cxnId="{17EB3139-7309-4154-9565-47A9163864C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7B82C68B-CB7F-40D3-93F6-E4DB32AE9293}">
      <dgm:prSet phldrT="[Text]"/>
      <dgm:spPr>
        <a:solidFill>
          <a:schemeClr val="bg1"/>
        </a:solidFill>
      </dgm:spPr>
      <dgm:t>
        <a:bodyPr/>
        <a:lstStyle/>
        <a:p>
          <a:endParaRPr lang="en-GB" dirty="0">
            <a:cs typeface="B Nazanin" panose="00000400000000000000" pitchFamily="2" charset="-78"/>
          </a:endParaRPr>
        </a:p>
      </dgm:t>
    </dgm:pt>
    <dgm:pt modelId="{9F81AC97-E0AA-4A0C-8695-EF73D1F42E3C}" type="parTrans" cxnId="{236C5CB5-D08B-49FA-B264-50B2B405381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CDB379CE-42B4-4405-9888-9DDC91F8CDA2}" type="sibTrans" cxnId="{236C5CB5-D08B-49FA-B264-50B2B4053810}">
      <dgm:prSet/>
      <dgm:spPr/>
      <dgm:t>
        <a:bodyPr/>
        <a:lstStyle/>
        <a:p>
          <a:endParaRPr lang="en-GB">
            <a:cs typeface="B Nazanin" panose="00000400000000000000" pitchFamily="2" charset="-78"/>
          </a:endParaRPr>
        </a:p>
      </dgm:t>
    </dgm:pt>
    <dgm:pt modelId="{C6265746-58D6-499D-8613-15649F2CF393}" type="pres">
      <dgm:prSet presAssocID="{75330D2B-F810-4DAD-8CA8-C2D140634392}" presName="Name0" presStyleCnt="0">
        <dgm:presLayoutVars>
          <dgm:dir/>
          <dgm:resizeHandles val="exact"/>
        </dgm:presLayoutVars>
      </dgm:prSet>
      <dgm:spPr/>
    </dgm:pt>
    <dgm:pt modelId="{FCCCCD8B-1867-4D21-ADEE-23801918A0C5}" type="pres">
      <dgm:prSet presAssocID="{75330D2B-F810-4DAD-8CA8-C2D140634392}" presName="vNodes" presStyleCnt="0"/>
      <dgm:spPr/>
    </dgm:pt>
    <dgm:pt modelId="{0B280B4A-0EEE-459F-9516-FD36642815BE}" type="pres">
      <dgm:prSet presAssocID="{13276B81-7765-4445-8AE3-F80A2429D6AD}" presName="node" presStyleLbl="node1" presStyleIdx="0" presStyleCnt="3">
        <dgm:presLayoutVars>
          <dgm:bulletEnabled val="1"/>
        </dgm:presLayoutVars>
      </dgm:prSet>
      <dgm:spPr/>
    </dgm:pt>
    <dgm:pt modelId="{8B1B9426-05DD-4C9E-8910-894310C40065}" type="pres">
      <dgm:prSet presAssocID="{20FC7B36-17F7-48C7-9B30-1FD1B56169E6}" presName="spacerT" presStyleCnt="0"/>
      <dgm:spPr/>
    </dgm:pt>
    <dgm:pt modelId="{267EDA73-142F-4A7E-9509-A6DE85F852BE}" type="pres">
      <dgm:prSet presAssocID="{20FC7B36-17F7-48C7-9B30-1FD1B56169E6}" presName="sibTrans" presStyleLbl="sibTrans2D1" presStyleIdx="0" presStyleCnt="2"/>
      <dgm:spPr/>
    </dgm:pt>
    <dgm:pt modelId="{470F38C6-477D-4D14-AC17-909AB40213F8}" type="pres">
      <dgm:prSet presAssocID="{20FC7B36-17F7-48C7-9B30-1FD1B56169E6}" presName="spacerB" presStyleCnt="0"/>
      <dgm:spPr/>
    </dgm:pt>
    <dgm:pt modelId="{8873FF96-DA49-4D06-B883-045867BE020C}" type="pres">
      <dgm:prSet presAssocID="{EEA7D6DE-6C31-4346-9132-23B8E769E1AB}" presName="node" presStyleLbl="node1" presStyleIdx="1" presStyleCnt="3">
        <dgm:presLayoutVars>
          <dgm:bulletEnabled val="1"/>
        </dgm:presLayoutVars>
      </dgm:prSet>
      <dgm:spPr/>
    </dgm:pt>
    <dgm:pt modelId="{15F0DCC4-0E36-4D54-A180-A4294D0AB695}" type="pres">
      <dgm:prSet presAssocID="{75330D2B-F810-4DAD-8CA8-C2D140634392}" presName="sibTransLast" presStyleLbl="sibTrans2D1" presStyleIdx="1" presStyleCnt="2"/>
      <dgm:spPr/>
    </dgm:pt>
    <dgm:pt modelId="{77F4B034-C943-4427-9297-B1BAE4762078}" type="pres">
      <dgm:prSet presAssocID="{75330D2B-F810-4DAD-8CA8-C2D140634392}" presName="connectorText" presStyleLbl="sibTrans2D1" presStyleIdx="1" presStyleCnt="2"/>
      <dgm:spPr/>
    </dgm:pt>
    <dgm:pt modelId="{2F57AFBE-71FB-491A-AC15-1A8D53971A73}" type="pres">
      <dgm:prSet presAssocID="{75330D2B-F810-4DAD-8CA8-C2D140634392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07FFE41E-8424-4383-904B-7ED101781EC7}" type="presOf" srcId="{EEA7D6DE-6C31-4346-9132-23B8E769E1AB}" destId="{8873FF96-DA49-4D06-B883-045867BE020C}" srcOrd="0" destOrd="0" presId="urn:microsoft.com/office/officeart/2005/8/layout/equation2"/>
    <dgm:cxn modelId="{17EB3139-7309-4154-9565-47A9163864C0}" srcId="{75330D2B-F810-4DAD-8CA8-C2D140634392}" destId="{EEA7D6DE-6C31-4346-9132-23B8E769E1AB}" srcOrd="1" destOrd="0" parTransId="{CC5716F3-0D84-4EAD-871E-FC246F115B1F}" sibTransId="{DFC5C80C-6014-4235-9077-71A4BE4B4C68}"/>
    <dgm:cxn modelId="{C7089C3E-37D6-4CEA-B2F3-F8F6C80F9B09}" type="presOf" srcId="{DFC5C80C-6014-4235-9077-71A4BE4B4C68}" destId="{77F4B034-C943-4427-9297-B1BAE4762078}" srcOrd="1" destOrd="0" presId="urn:microsoft.com/office/officeart/2005/8/layout/equation2"/>
    <dgm:cxn modelId="{39D4986C-6E60-4DA1-A0FB-D80F027FFE92}" type="presOf" srcId="{DFC5C80C-6014-4235-9077-71A4BE4B4C68}" destId="{15F0DCC4-0E36-4D54-A180-A4294D0AB695}" srcOrd="0" destOrd="0" presId="urn:microsoft.com/office/officeart/2005/8/layout/equation2"/>
    <dgm:cxn modelId="{43EA027D-C242-4744-841D-0DF6A0F0367B}" srcId="{75330D2B-F810-4DAD-8CA8-C2D140634392}" destId="{13276B81-7765-4445-8AE3-F80A2429D6AD}" srcOrd="0" destOrd="0" parTransId="{64805B90-2932-43CD-A887-F1886CBF4C14}" sibTransId="{20FC7B36-17F7-48C7-9B30-1FD1B56169E6}"/>
    <dgm:cxn modelId="{C338E085-1ACC-4C14-A50E-DC911FA89C30}" type="presOf" srcId="{13276B81-7765-4445-8AE3-F80A2429D6AD}" destId="{0B280B4A-0EEE-459F-9516-FD36642815BE}" srcOrd="0" destOrd="0" presId="urn:microsoft.com/office/officeart/2005/8/layout/equation2"/>
    <dgm:cxn modelId="{4E050C95-0727-4819-B3E4-182BA1BB9892}" type="presOf" srcId="{7B82C68B-CB7F-40D3-93F6-E4DB32AE9293}" destId="{2F57AFBE-71FB-491A-AC15-1A8D53971A73}" srcOrd="0" destOrd="0" presId="urn:microsoft.com/office/officeart/2005/8/layout/equation2"/>
    <dgm:cxn modelId="{236C5CB5-D08B-49FA-B264-50B2B4053810}" srcId="{75330D2B-F810-4DAD-8CA8-C2D140634392}" destId="{7B82C68B-CB7F-40D3-93F6-E4DB32AE9293}" srcOrd="2" destOrd="0" parTransId="{9F81AC97-E0AA-4A0C-8695-EF73D1F42E3C}" sibTransId="{CDB379CE-42B4-4405-9888-9DDC91F8CDA2}"/>
    <dgm:cxn modelId="{A97751F9-477D-4965-A560-42250AE58863}" type="presOf" srcId="{75330D2B-F810-4DAD-8CA8-C2D140634392}" destId="{C6265746-58D6-499D-8613-15649F2CF393}" srcOrd="0" destOrd="0" presId="urn:microsoft.com/office/officeart/2005/8/layout/equation2"/>
    <dgm:cxn modelId="{D8466EFF-00E0-4ACC-AAF2-0E7D5C810B38}" type="presOf" srcId="{20FC7B36-17F7-48C7-9B30-1FD1B56169E6}" destId="{267EDA73-142F-4A7E-9509-A6DE85F852BE}" srcOrd="0" destOrd="0" presId="urn:microsoft.com/office/officeart/2005/8/layout/equation2"/>
    <dgm:cxn modelId="{0232C400-6280-4529-9389-A7AB78B56309}" type="presParOf" srcId="{C6265746-58D6-499D-8613-15649F2CF393}" destId="{FCCCCD8B-1867-4D21-ADEE-23801918A0C5}" srcOrd="0" destOrd="0" presId="urn:microsoft.com/office/officeart/2005/8/layout/equation2"/>
    <dgm:cxn modelId="{0002B072-B557-47B8-8199-AD0036B88761}" type="presParOf" srcId="{FCCCCD8B-1867-4D21-ADEE-23801918A0C5}" destId="{0B280B4A-0EEE-459F-9516-FD36642815BE}" srcOrd="0" destOrd="0" presId="urn:microsoft.com/office/officeart/2005/8/layout/equation2"/>
    <dgm:cxn modelId="{983CC5EC-7C0B-4F4F-AD23-8612B4CA694D}" type="presParOf" srcId="{FCCCCD8B-1867-4D21-ADEE-23801918A0C5}" destId="{8B1B9426-05DD-4C9E-8910-894310C40065}" srcOrd="1" destOrd="0" presId="urn:microsoft.com/office/officeart/2005/8/layout/equation2"/>
    <dgm:cxn modelId="{8ADD1E4F-FF86-4A01-9100-1B6647EF9996}" type="presParOf" srcId="{FCCCCD8B-1867-4D21-ADEE-23801918A0C5}" destId="{267EDA73-142F-4A7E-9509-A6DE85F852BE}" srcOrd="2" destOrd="0" presId="urn:microsoft.com/office/officeart/2005/8/layout/equation2"/>
    <dgm:cxn modelId="{A49DE528-411D-456E-AA26-E09C7B90FE35}" type="presParOf" srcId="{FCCCCD8B-1867-4D21-ADEE-23801918A0C5}" destId="{470F38C6-477D-4D14-AC17-909AB40213F8}" srcOrd="3" destOrd="0" presId="urn:microsoft.com/office/officeart/2005/8/layout/equation2"/>
    <dgm:cxn modelId="{F5B56C34-0597-4A97-A83A-B14BC71D5A31}" type="presParOf" srcId="{FCCCCD8B-1867-4D21-ADEE-23801918A0C5}" destId="{8873FF96-DA49-4D06-B883-045867BE020C}" srcOrd="4" destOrd="0" presId="urn:microsoft.com/office/officeart/2005/8/layout/equation2"/>
    <dgm:cxn modelId="{4BE89C77-B13E-4345-A721-C57D71D3FD82}" type="presParOf" srcId="{C6265746-58D6-499D-8613-15649F2CF393}" destId="{15F0DCC4-0E36-4D54-A180-A4294D0AB695}" srcOrd="1" destOrd="0" presId="urn:microsoft.com/office/officeart/2005/8/layout/equation2"/>
    <dgm:cxn modelId="{0CB4018E-729C-4E33-A661-56406AE5C9D3}" type="presParOf" srcId="{15F0DCC4-0E36-4D54-A180-A4294D0AB695}" destId="{77F4B034-C943-4427-9297-B1BAE4762078}" srcOrd="0" destOrd="0" presId="urn:microsoft.com/office/officeart/2005/8/layout/equation2"/>
    <dgm:cxn modelId="{45E3F209-9C0A-4F76-BB8F-29B56C25414A}" type="presParOf" srcId="{C6265746-58D6-499D-8613-15649F2CF393}" destId="{2F57AFBE-71FB-491A-AC15-1A8D53971A7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8D85B-60DE-4F57-A976-98FE0664B3A5}">
      <dsp:nvSpPr>
        <dsp:cNvPr id="0" name=""/>
        <dsp:cNvSpPr/>
      </dsp:nvSpPr>
      <dsp:spPr>
        <a:xfrm>
          <a:off x="2070" y="1532363"/>
          <a:ext cx="3237331" cy="2670121"/>
        </a:xfrm>
        <a:prstGeom prst="roundRect">
          <a:avLst>
            <a:gd name="adj" fmla="val 10000"/>
          </a:avLst>
        </a:prstGeom>
        <a:solidFill>
          <a:schemeClr val="bg1"/>
        </a:solidFill>
        <a:ln w="635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BPR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Strategy and Bus. Design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IS Analysis and Design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ERP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System and Method</a:t>
          </a:r>
        </a:p>
      </dsp:txBody>
      <dsp:txXfrm>
        <a:off x="63517" y="1593810"/>
        <a:ext cx="3114437" cy="1975058"/>
      </dsp:txXfrm>
    </dsp:sp>
    <dsp:sp modelId="{16237FC2-92A7-4893-8FC4-8E81D32C2B6E}">
      <dsp:nvSpPr>
        <dsp:cNvPr id="0" name=""/>
        <dsp:cNvSpPr/>
      </dsp:nvSpPr>
      <dsp:spPr>
        <a:xfrm>
          <a:off x="1812150" y="2135207"/>
          <a:ext cx="3619067" cy="3619067"/>
        </a:xfrm>
        <a:prstGeom prst="leftCircularArrow">
          <a:avLst>
            <a:gd name="adj1" fmla="val 3289"/>
            <a:gd name="adj2" fmla="val 405981"/>
            <a:gd name="adj3" fmla="val 2181491"/>
            <a:gd name="adj4" fmla="val 9024489"/>
            <a:gd name="adj5" fmla="val 3837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8CD7EF-8B1D-4D20-B905-1496B42EC883}">
      <dsp:nvSpPr>
        <dsp:cNvPr id="0" name=""/>
        <dsp:cNvSpPr/>
      </dsp:nvSpPr>
      <dsp:spPr>
        <a:xfrm>
          <a:off x="721477" y="3630316"/>
          <a:ext cx="2877627" cy="1144337"/>
        </a:xfrm>
        <a:prstGeom prst="roundRect">
          <a:avLst>
            <a:gd name="adj" fmla="val 1000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+10 Years as IT and Bus. Manager and Consultant</a:t>
          </a:r>
        </a:p>
      </dsp:txBody>
      <dsp:txXfrm>
        <a:off x="754993" y="3663832"/>
        <a:ext cx="2810595" cy="1077305"/>
      </dsp:txXfrm>
    </dsp:sp>
    <dsp:sp modelId="{C7CEF83C-BDBB-4A12-92D4-66BDDB44BCE0}">
      <dsp:nvSpPr>
        <dsp:cNvPr id="0" name=""/>
        <dsp:cNvSpPr/>
      </dsp:nvSpPr>
      <dsp:spPr>
        <a:xfrm>
          <a:off x="4165834" y="1532363"/>
          <a:ext cx="3237331" cy="2670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774373"/>
              <a:satOff val="13146"/>
              <a:lumOff val="29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COO of Knowtech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Chairman of </a:t>
          </a:r>
          <a:r>
            <a:rPr lang="en-US" sz="1600" kern="1200" dirty="0" err="1"/>
            <a:t>StarsWealthCapital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Chairman Of Roshan Seed Fund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Board Member in Startups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VC Consultant and Partner in seed VCs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Program owner at IFINC</a:t>
          </a:r>
        </a:p>
      </dsp:txBody>
      <dsp:txXfrm>
        <a:off x="4227281" y="2165979"/>
        <a:ext cx="3114437" cy="1975058"/>
      </dsp:txXfrm>
    </dsp:sp>
    <dsp:sp modelId="{801801E5-F079-4B20-B3C4-238EBA0391EC}">
      <dsp:nvSpPr>
        <dsp:cNvPr id="0" name=""/>
        <dsp:cNvSpPr/>
      </dsp:nvSpPr>
      <dsp:spPr>
        <a:xfrm>
          <a:off x="5948937" y="-124119"/>
          <a:ext cx="4032726" cy="4032726"/>
        </a:xfrm>
        <a:prstGeom prst="circularArrow">
          <a:avLst>
            <a:gd name="adj1" fmla="val 2951"/>
            <a:gd name="adj2" fmla="val 361449"/>
            <a:gd name="adj3" fmla="val 19463040"/>
            <a:gd name="adj4" fmla="val 12575511"/>
            <a:gd name="adj5" fmla="val 3443"/>
          </a:avLst>
        </a:prstGeom>
        <a:gradFill rotWithShape="0">
          <a:gsLst>
            <a:gs pos="0">
              <a:schemeClr val="accent3">
                <a:hueOff val="1548746"/>
                <a:satOff val="26291"/>
                <a:lumOff val="5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548746"/>
                <a:satOff val="26291"/>
                <a:lumOff val="5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548746"/>
                <a:satOff val="26291"/>
                <a:lumOff val="5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8A8BD9-824F-4A1C-8197-F120F2264D8C}">
      <dsp:nvSpPr>
        <dsp:cNvPr id="0" name=""/>
        <dsp:cNvSpPr/>
      </dsp:nvSpPr>
      <dsp:spPr>
        <a:xfrm>
          <a:off x="4885241" y="960195"/>
          <a:ext cx="2877627" cy="1144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74373"/>
                <a:satOff val="13146"/>
                <a:lumOff val="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74373"/>
                <a:satOff val="13146"/>
                <a:lumOff val="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74373"/>
                <a:satOff val="13146"/>
                <a:lumOff val="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+</a:t>
          </a:r>
          <a:r>
            <a:rPr lang="fa-IR" sz="2400" kern="1200" dirty="0"/>
            <a:t>9</a:t>
          </a:r>
          <a:r>
            <a:rPr lang="en-US" sz="2400" kern="1200" dirty="0"/>
            <a:t> Years as Venture Capitalist</a:t>
          </a:r>
        </a:p>
      </dsp:txBody>
      <dsp:txXfrm>
        <a:off x="4918757" y="993711"/>
        <a:ext cx="2810595" cy="1077305"/>
      </dsp:txXfrm>
    </dsp:sp>
    <dsp:sp modelId="{D25FEDCD-AE78-4E6E-B49D-827E12E9FC07}">
      <dsp:nvSpPr>
        <dsp:cNvPr id="0" name=""/>
        <dsp:cNvSpPr/>
      </dsp:nvSpPr>
      <dsp:spPr>
        <a:xfrm>
          <a:off x="8329599" y="1532363"/>
          <a:ext cx="3237331" cy="2670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548746"/>
              <a:satOff val="26291"/>
              <a:lumOff val="58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Ex-CEO at </a:t>
          </a:r>
          <a:r>
            <a:rPr lang="en-US" sz="1400" kern="1200" dirty="0" err="1"/>
            <a:t>Chainnova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Ex-CEO at </a:t>
          </a:r>
          <a:r>
            <a:rPr lang="en-US" sz="1400" kern="1200" dirty="0" err="1"/>
            <a:t>Afarinesh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Ex-CEO of ABC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Blockchain Road Map Consultant in Ministry of ICT and Ministry of Cooperatives </a:t>
          </a:r>
          <a:r>
            <a:rPr lang="en-US" sz="1400" kern="1200" dirty="0" err="1"/>
            <a:t>Labour</a:t>
          </a:r>
          <a:r>
            <a:rPr lang="en-US" sz="1400" kern="1200" dirty="0"/>
            <a:t> and social Welfare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Blockchain Consultant in Banks and Telecoms</a:t>
          </a:r>
        </a:p>
      </dsp:txBody>
      <dsp:txXfrm>
        <a:off x="8391046" y="1593810"/>
        <a:ext cx="3114437" cy="1975058"/>
      </dsp:txXfrm>
    </dsp:sp>
    <dsp:sp modelId="{8CEBC350-093A-438A-A813-7EB9A7E5D068}">
      <dsp:nvSpPr>
        <dsp:cNvPr id="0" name=""/>
        <dsp:cNvSpPr/>
      </dsp:nvSpPr>
      <dsp:spPr>
        <a:xfrm>
          <a:off x="9049006" y="3630316"/>
          <a:ext cx="2877627" cy="1144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548746"/>
                <a:satOff val="26291"/>
                <a:lumOff val="5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548746"/>
                <a:satOff val="26291"/>
                <a:lumOff val="5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548746"/>
                <a:satOff val="26291"/>
                <a:lumOff val="5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/>
            <a:t>8</a:t>
          </a:r>
          <a:r>
            <a:rPr lang="en-US" sz="2400" kern="1200" dirty="0"/>
            <a:t> Years as </a:t>
          </a:r>
          <a:r>
            <a:rPr lang="en-US" sz="2400" kern="1200" dirty="0" err="1"/>
            <a:t>Blockchian</a:t>
          </a:r>
          <a:r>
            <a:rPr lang="en-US" sz="2400" kern="1200" dirty="0"/>
            <a:t> Enthusiasm + 1.5 Year as AI Researcher</a:t>
          </a:r>
        </a:p>
      </dsp:txBody>
      <dsp:txXfrm>
        <a:off x="9082522" y="3663832"/>
        <a:ext cx="2810595" cy="10773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A86DC-381D-4813-9E98-E5B4AC1790DE}">
      <dsp:nvSpPr>
        <dsp:cNvPr id="0" name=""/>
        <dsp:cNvSpPr/>
      </dsp:nvSpPr>
      <dsp:spPr>
        <a:xfrm>
          <a:off x="3875" y="1668915"/>
          <a:ext cx="3263964" cy="2692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just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0" lang="ar-SA" altLang="en-US" sz="1600" b="1" i="0" u="none" strike="noStrike" kern="1200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مدل‌های یادگیری ماشین و شبکه‌های عصبی برای آموزش و بهینه‌سازی </a:t>
          </a:r>
          <a:r>
            <a:rPr kumimoji="0" lang="ar-SA" altLang="en-US" sz="3200" b="1" i="0" u="none" strike="noStrike" kern="1200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نیاز</a:t>
          </a:r>
          <a:r>
            <a:rPr kumimoji="0" lang="ar-SA" altLang="en-US" sz="1600" b="1" i="0" u="none" strike="noStrike" kern="1200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به داده‌های گسترده و متنوع دارند</a:t>
          </a:r>
          <a:endParaRPr lang="en-GB" sz="1600" b="1" kern="1200" dirty="0">
            <a:cs typeface="B Nazanin" panose="00000400000000000000" pitchFamily="2" charset="-78"/>
          </a:endParaRPr>
        </a:p>
      </dsp:txBody>
      <dsp:txXfrm>
        <a:off x="65827" y="1730867"/>
        <a:ext cx="3140060" cy="1991308"/>
      </dsp:txXfrm>
    </dsp:sp>
    <dsp:sp modelId="{5858E5DF-45CD-49EB-91EB-DDA9F1628FB3}">
      <dsp:nvSpPr>
        <dsp:cNvPr id="0" name=""/>
        <dsp:cNvSpPr/>
      </dsp:nvSpPr>
      <dsp:spPr>
        <a:xfrm>
          <a:off x="1824301" y="2173787"/>
          <a:ext cx="3785605" cy="3785605"/>
        </a:xfrm>
        <a:prstGeom prst="leftCircularArrow">
          <a:avLst>
            <a:gd name="adj1" fmla="val 3068"/>
            <a:gd name="adj2" fmla="val 376729"/>
            <a:gd name="adj3" fmla="val 2155118"/>
            <a:gd name="adj4" fmla="val 9027367"/>
            <a:gd name="adj5" fmla="val 357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32036-2A3F-47EA-8D2E-5077FA9CE1F9}">
      <dsp:nvSpPr>
        <dsp:cNvPr id="0" name=""/>
        <dsp:cNvSpPr/>
      </dsp:nvSpPr>
      <dsp:spPr>
        <a:xfrm>
          <a:off x="729200" y="3784128"/>
          <a:ext cx="2901302" cy="11537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داده‌ها</a:t>
          </a:r>
          <a:r>
            <a:rPr kumimoji="0" lang="en-GB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=</a:t>
          </a:r>
          <a:r>
            <a:rPr kumimoji="0" lang="ar-SA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سوخت هوش مصنوعی</a:t>
          </a:r>
          <a:endParaRPr lang="en-GB" sz="1800" kern="1200" dirty="0">
            <a:cs typeface="B Nazanin" panose="00000400000000000000" pitchFamily="2" charset="-78"/>
          </a:endParaRPr>
        </a:p>
      </dsp:txBody>
      <dsp:txXfrm>
        <a:off x="762992" y="3817920"/>
        <a:ext cx="2833718" cy="1086168"/>
      </dsp:txXfrm>
    </dsp:sp>
    <dsp:sp modelId="{181B65AE-D86E-4780-BA4B-8A122E5E58E7}">
      <dsp:nvSpPr>
        <dsp:cNvPr id="0" name=""/>
        <dsp:cNvSpPr/>
      </dsp:nvSpPr>
      <dsp:spPr>
        <a:xfrm>
          <a:off x="4183479" y="1306141"/>
          <a:ext cx="3553217" cy="3412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032650"/>
              <a:satOff val="-30016"/>
              <a:lumOff val="-20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just" defTabSz="93345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0" lang="ar-SA" altLang="en-US" sz="2100" b="0" i="0" u="none" strike="noStrike" kern="1200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بدون هوش مصنوعی، استخراج الگوها، پیش‌بینی روندها و تصمیم‌گیری‌ هوشمندانه داده‌</a:t>
          </a:r>
          <a:r>
            <a:rPr kumimoji="0" lang="fa-IR" altLang="en-US" sz="2100" b="0" i="0" u="none" strike="noStrike" kern="1200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‌محور</a:t>
          </a:r>
          <a:r>
            <a:rPr kumimoji="0" lang="ar-SA" altLang="en-US" sz="2100" b="0" i="0" u="none" strike="noStrike" kern="1200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</a:t>
          </a:r>
          <a:r>
            <a:rPr kumimoji="0" lang="ar-SA" altLang="en-US" sz="2800" b="1" i="0" u="none" strike="noStrike" kern="1200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دشوار</a:t>
          </a:r>
          <a:r>
            <a:rPr kumimoji="0" lang="ar-SA" altLang="en-US" sz="2100" b="0" i="0" u="none" strike="noStrike" kern="1200" cap="none" normalizeH="0" baseline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خواهد بود</a:t>
          </a:r>
          <a:endParaRPr lang="en-GB" sz="2100" kern="1200" dirty="0">
            <a:cs typeface="B Nazanin" panose="00000400000000000000" pitchFamily="2" charset="-78"/>
          </a:endParaRPr>
        </a:p>
      </dsp:txBody>
      <dsp:txXfrm>
        <a:off x="4262010" y="2115920"/>
        <a:ext cx="3396155" cy="2524181"/>
      </dsp:txXfrm>
    </dsp:sp>
    <dsp:sp modelId="{D201CE66-A55F-4BD6-8286-5979BA6F227E}">
      <dsp:nvSpPr>
        <dsp:cNvPr id="0" name=""/>
        <dsp:cNvSpPr/>
      </dsp:nvSpPr>
      <dsp:spPr>
        <a:xfrm>
          <a:off x="6130717" y="7066"/>
          <a:ext cx="4036347" cy="4036347"/>
        </a:xfrm>
        <a:prstGeom prst="circularArrow">
          <a:avLst>
            <a:gd name="adj1" fmla="val 2877"/>
            <a:gd name="adj2" fmla="val 351748"/>
            <a:gd name="adj3" fmla="val 19475429"/>
            <a:gd name="adj4" fmla="val 12578198"/>
            <a:gd name="adj5" fmla="val 3356"/>
          </a:avLst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E42C5-0FB8-454F-A56C-6B0CD5E04DD8}">
      <dsp:nvSpPr>
        <dsp:cNvPr id="0" name=""/>
        <dsp:cNvSpPr/>
      </dsp:nvSpPr>
      <dsp:spPr>
        <a:xfrm>
          <a:off x="5053430" y="1089466"/>
          <a:ext cx="2901302" cy="1153752"/>
        </a:xfrm>
        <a:prstGeom prst="roundRect">
          <a:avLst>
            <a:gd name="adj" fmla="val 10000"/>
          </a:avLst>
        </a:prstGeom>
        <a:solidFill>
          <a:schemeClr val="accent2">
            <a:hueOff val="6032650"/>
            <a:satOff val="-30016"/>
            <a:lumOff val="-20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هوش مصنوعی</a:t>
          </a:r>
          <a:r>
            <a:rPr kumimoji="0" lang="fa-IR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=</a:t>
          </a:r>
          <a:r>
            <a:rPr kumimoji="0" lang="ar-SA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 تحلیل‌گر داده‌ها</a:t>
          </a:r>
          <a:r>
            <a:rPr kumimoji="0" lang="en-US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 </a:t>
          </a:r>
          <a:endParaRPr kumimoji="0" lang="en-GB" sz="1800" b="1" i="0" u="none" strike="noStrike" kern="1200" cap="none" normalizeH="0" baseline="0" dirty="0">
            <a:ln/>
            <a:effectLst/>
            <a:latin typeface="Arial" panose="020B0604020202020204" pitchFamily="34" charset="0"/>
            <a:ea typeface="+mn-ea"/>
            <a:cs typeface="B Nazanin" panose="00000400000000000000" pitchFamily="2" charset="-78"/>
          </a:endParaRPr>
        </a:p>
      </dsp:txBody>
      <dsp:txXfrm>
        <a:off x="5087222" y="1123258"/>
        <a:ext cx="2833718" cy="1086168"/>
      </dsp:txXfrm>
    </dsp:sp>
    <dsp:sp modelId="{0151C2E0-D130-4755-9172-6F569824B4E6}">
      <dsp:nvSpPr>
        <dsp:cNvPr id="0" name=""/>
        <dsp:cNvSpPr/>
      </dsp:nvSpPr>
      <dsp:spPr>
        <a:xfrm>
          <a:off x="8507709" y="1668915"/>
          <a:ext cx="3263964" cy="2692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065300"/>
              <a:satOff val="-60032"/>
              <a:lumOff val="-405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just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kumimoji="0" lang="ar-SA" altLang="en-US" sz="2200" b="0" i="0" u="none" strike="noStrike" kern="1200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این</a:t>
          </a:r>
          <a:r>
            <a:rPr kumimoji="0" lang="ar-SA" altLang="en-US" sz="22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</a:t>
          </a:r>
          <a:r>
            <a:rPr kumimoji="0" lang="ar-SA" altLang="en-US" sz="2200" b="0" i="0" u="none" strike="noStrike" kern="1200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ترکیب</a:t>
          </a:r>
          <a:r>
            <a:rPr kumimoji="0" lang="ar-SA" altLang="en-US" sz="22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باعث </a:t>
          </a:r>
          <a:r>
            <a:rPr kumimoji="0" lang="ar-SA" altLang="en-US" sz="2400" b="1" i="0" u="none" strike="noStrike" kern="1200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پیشرفت‌هایی</a:t>
          </a:r>
          <a:r>
            <a:rPr kumimoji="0" lang="ar-SA" altLang="en-US" sz="22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در </a:t>
          </a:r>
          <a:r>
            <a:rPr kumimoji="0" lang="ar-SA" altLang="en-US" sz="2200" b="0" i="0" u="none" strike="noStrike" kern="1200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پزشکی</a:t>
          </a:r>
          <a:r>
            <a:rPr kumimoji="0" lang="ar-SA" altLang="en-US" sz="22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، تجارت، </a:t>
          </a:r>
          <a:r>
            <a:rPr kumimoji="0" lang="ar-SA" altLang="en-US" sz="2200" b="0" i="0" u="none" strike="noStrike" kern="1200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امنیت</a:t>
          </a:r>
          <a:r>
            <a:rPr kumimoji="0" lang="ar-SA" altLang="en-US" sz="22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، و </a:t>
          </a:r>
          <a:r>
            <a:rPr kumimoji="0" lang="ar-SA" altLang="en-US" sz="2200" b="0" i="0" u="none" strike="noStrike" kern="1200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بسیاری</a:t>
          </a:r>
          <a:r>
            <a:rPr kumimoji="0" lang="ar-SA" altLang="en-US" sz="22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از </a:t>
          </a:r>
          <a:r>
            <a:rPr kumimoji="0" lang="ar-SA" altLang="en-US" sz="2200" b="0" i="0" u="none" strike="noStrike" kern="1200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حوزه‌های</a:t>
          </a:r>
          <a:r>
            <a:rPr kumimoji="0" lang="ar-SA" altLang="en-US" sz="22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</a:t>
          </a:r>
          <a:r>
            <a:rPr kumimoji="0" lang="ar-SA" altLang="en-US" sz="2200" b="0" i="0" u="none" strike="noStrike" kern="1200" cap="none" normalizeH="0" baseline="0" dirty="0" err="1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دیگر</a:t>
          </a:r>
          <a:r>
            <a:rPr kumimoji="0" lang="ar-SA" altLang="en-US" sz="2200" b="0" i="0" u="none" strike="noStrike" kern="1200" cap="none" normalizeH="0" baseline="0" dirty="0">
              <a:ln/>
              <a:effectLst/>
              <a:latin typeface="Arial" panose="020B0604020202020204" pitchFamily="34" charset="0"/>
              <a:cs typeface="B Nazanin" panose="00000400000000000000" pitchFamily="2" charset="-78"/>
            </a:rPr>
            <a:t> شده است</a:t>
          </a:r>
          <a:endParaRPr lang="en-GB" sz="2200" kern="1200" dirty="0">
            <a:cs typeface="B Nazanin" panose="00000400000000000000" pitchFamily="2" charset="-78"/>
          </a:endParaRPr>
        </a:p>
      </dsp:txBody>
      <dsp:txXfrm>
        <a:off x="8569661" y="1730867"/>
        <a:ext cx="3140060" cy="1991308"/>
      </dsp:txXfrm>
    </dsp:sp>
    <dsp:sp modelId="{A910C396-5750-4318-B7DB-B8D8596C0221}">
      <dsp:nvSpPr>
        <dsp:cNvPr id="0" name=""/>
        <dsp:cNvSpPr/>
      </dsp:nvSpPr>
      <dsp:spPr>
        <a:xfrm>
          <a:off x="9233034" y="3784128"/>
          <a:ext cx="2901302" cy="1153752"/>
        </a:xfrm>
        <a:prstGeom prst="roundRect">
          <a:avLst>
            <a:gd name="adj" fmla="val 10000"/>
          </a:avLst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توسعه فناوری و تحول دیجیتال</a:t>
          </a:r>
          <a:r>
            <a:rPr kumimoji="0" lang="en-US" altLang="en-US" sz="1800" b="1" i="0" u="none" strike="noStrike" kern="1200" cap="none" normalizeH="0" baseline="0">
              <a:ln/>
              <a:effectLst/>
              <a:latin typeface="Arial" panose="020B0604020202020204" pitchFamily="34" charset="0"/>
              <a:ea typeface="+mn-ea"/>
              <a:cs typeface="B Nazanin" panose="00000400000000000000" pitchFamily="2" charset="-78"/>
            </a:rPr>
            <a:t> </a:t>
          </a:r>
          <a:endParaRPr kumimoji="0" lang="en-GB" sz="1800" b="1" i="0" u="none" strike="noStrike" kern="1200" cap="none" normalizeH="0" baseline="0" dirty="0">
            <a:ln/>
            <a:effectLst/>
            <a:latin typeface="Arial" panose="020B0604020202020204" pitchFamily="34" charset="0"/>
            <a:ea typeface="+mn-ea"/>
            <a:cs typeface="B Nazanin" panose="00000400000000000000" pitchFamily="2" charset="-78"/>
          </a:endParaRPr>
        </a:p>
      </dsp:txBody>
      <dsp:txXfrm>
        <a:off x="9266826" y="3817920"/>
        <a:ext cx="2833718" cy="10861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3C210-EEB7-4512-A499-5BFD2510B473}">
      <dsp:nvSpPr>
        <dsp:cNvPr id="0" name=""/>
        <dsp:cNvSpPr/>
      </dsp:nvSpPr>
      <dsp:spPr>
        <a:xfrm>
          <a:off x="5650501" y="4287916"/>
          <a:ext cx="3115044" cy="2017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043534"/>
              <a:satOff val="-40021"/>
              <a:lumOff val="-270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ct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a-IR" sz="1900" b="1" kern="1200" dirty="0" err="1">
              <a:cs typeface="B Nazanin" panose="00000400000000000000" pitchFamily="2" charset="-78"/>
            </a:rPr>
            <a:t>داده‌های</a:t>
          </a:r>
          <a:r>
            <a:rPr lang="fa-IR" sz="1900" b="1" kern="1200" dirty="0">
              <a:cs typeface="B Nazanin" panose="00000400000000000000" pitchFamily="2" charset="-78"/>
            </a:rPr>
            <a:t> تصویری و صوتی را پردازش می‌کنند</a:t>
          </a:r>
          <a:endParaRPr lang="en-GB" sz="1900" b="1" kern="1200" dirty="0">
            <a:cs typeface="B Nazanin" panose="00000400000000000000" pitchFamily="2" charset="-78"/>
          </a:endParaRPr>
        </a:p>
      </dsp:txBody>
      <dsp:txXfrm>
        <a:off x="6629339" y="4836701"/>
        <a:ext cx="2091881" cy="1424732"/>
      </dsp:txXfrm>
    </dsp:sp>
    <dsp:sp modelId="{7EBF36DC-CFE9-4979-9C07-F9F49AEBC149}">
      <dsp:nvSpPr>
        <dsp:cNvPr id="0" name=""/>
        <dsp:cNvSpPr/>
      </dsp:nvSpPr>
      <dsp:spPr>
        <a:xfrm>
          <a:off x="568059" y="4287916"/>
          <a:ext cx="3115044" cy="2017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2065300"/>
              <a:satOff val="-60032"/>
              <a:lumOff val="-405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ct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a-IR" sz="1900" b="1" kern="1200" dirty="0">
              <a:cs typeface="B Nazanin" panose="00000400000000000000" pitchFamily="2" charset="-78"/>
            </a:rPr>
            <a:t>در </a:t>
          </a:r>
          <a:r>
            <a:rPr lang="fa-IR" sz="1900" b="1" kern="1200" dirty="0" err="1">
              <a:cs typeface="B Nazanin" panose="00000400000000000000" pitchFamily="2" charset="-78"/>
            </a:rPr>
            <a:t>شبکه‌های</a:t>
          </a:r>
          <a:r>
            <a:rPr lang="fa-IR" sz="1900" b="1" kern="1200" dirty="0">
              <a:cs typeface="B Nazanin" panose="00000400000000000000" pitchFamily="2" charset="-78"/>
            </a:rPr>
            <a:t> اجتماعی و </a:t>
          </a:r>
          <a:r>
            <a:rPr lang="fa-IR" sz="1900" b="1" kern="1200" dirty="0" err="1">
              <a:cs typeface="B Nazanin" panose="00000400000000000000" pitchFamily="2" charset="-78"/>
            </a:rPr>
            <a:t>فروشگاه‌های</a:t>
          </a:r>
          <a:r>
            <a:rPr lang="fa-IR" sz="1900" b="1" kern="1200" dirty="0">
              <a:cs typeface="B Nazanin" panose="00000400000000000000" pitchFamily="2" charset="-78"/>
            </a:rPr>
            <a:t> آنلاین</a:t>
          </a:r>
          <a:endParaRPr lang="en-GB" sz="1900" b="1" kern="1200" dirty="0">
            <a:cs typeface="B Nazanin" panose="00000400000000000000" pitchFamily="2" charset="-78"/>
          </a:endParaRPr>
        </a:p>
      </dsp:txBody>
      <dsp:txXfrm>
        <a:off x="612384" y="4836701"/>
        <a:ext cx="2091881" cy="1424732"/>
      </dsp:txXfrm>
    </dsp:sp>
    <dsp:sp modelId="{DB885229-8515-46D7-BF54-67D824CFB6A4}">
      <dsp:nvSpPr>
        <dsp:cNvPr id="0" name=""/>
        <dsp:cNvSpPr/>
      </dsp:nvSpPr>
      <dsp:spPr>
        <a:xfrm>
          <a:off x="5650501" y="0"/>
          <a:ext cx="3115044" cy="2017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021767"/>
              <a:satOff val="-20011"/>
              <a:lumOff val="-1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ct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a-IR" sz="1900" b="1" kern="1200" dirty="0">
              <a:cs typeface="B Nazanin" panose="00000400000000000000" pitchFamily="2" charset="-78"/>
            </a:rPr>
            <a:t>مثل </a:t>
          </a:r>
          <a:r>
            <a:rPr lang="en-GB" sz="1900" b="1" kern="1200" dirty="0">
              <a:cs typeface="B Nazanin" panose="00000400000000000000" pitchFamily="2" charset="-78"/>
            </a:rPr>
            <a:t>ChatGPT </a:t>
          </a:r>
          <a:r>
            <a:rPr lang="fa-IR" sz="1900" b="1" kern="1200" dirty="0">
              <a:cs typeface="B Nazanin" panose="00000400000000000000" pitchFamily="2" charset="-78"/>
            </a:rPr>
            <a:t>که با </a:t>
          </a:r>
          <a:r>
            <a:rPr lang="fa-IR" sz="1900" b="1" kern="1200" dirty="0" err="1">
              <a:cs typeface="B Nazanin" panose="00000400000000000000" pitchFamily="2" charset="-78"/>
            </a:rPr>
            <a:t>داده‌های</a:t>
          </a:r>
          <a:r>
            <a:rPr lang="fa-IR" sz="1900" b="1" kern="1200" dirty="0">
              <a:cs typeface="B Nazanin" panose="00000400000000000000" pitchFamily="2" charset="-78"/>
            </a:rPr>
            <a:t> متنی آموزش </a:t>
          </a:r>
          <a:r>
            <a:rPr lang="fa-IR" sz="1900" b="1" kern="1200" dirty="0" err="1">
              <a:cs typeface="B Nazanin" panose="00000400000000000000" pitchFamily="2" charset="-78"/>
            </a:rPr>
            <a:t>می‌بینند</a:t>
          </a:r>
          <a:endParaRPr lang="en-GB" sz="1900" b="1" kern="1200" dirty="0">
            <a:cs typeface="B Nazanin" panose="00000400000000000000" pitchFamily="2" charset="-78"/>
          </a:endParaRPr>
        </a:p>
      </dsp:txBody>
      <dsp:txXfrm>
        <a:off x="6629339" y="44325"/>
        <a:ext cx="2091881" cy="1424732"/>
      </dsp:txXfrm>
    </dsp:sp>
    <dsp:sp modelId="{425E440A-0821-47A4-BAB8-D85B8EA8D7D7}">
      <dsp:nvSpPr>
        <dsp:cNvPr id="0" name=""/>
        <dsp:cNvSpPr/>
      </dsp:nvSpPr>
      <dsp:spPr>
        <a:xfrm>
          <a:off x="568059" y="0"/>
          <a:ext cx="3115044" cy="2017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ct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a-IR" sz="1900" b="1" kern="1200" dirty="0">
              <a:cs typeface="B Nazanin" panose="00000400000000000000" pitchFamily="2" charset="-78"/>
            </a:rPr>
            <a:t>برای تشخیص </a:t>
          </a:r>
          <a:r>
            <a:rPr lang="fa-IR" sz="1900" b="1" kern="1200" dirty="0" err="1">
              <a:cs typeface="B Nazanin" panose="00000400000000000000" pitchFamily="2" charset="-78"/>
            </a:rPr>
            <a:t>بیماری‌ها</a:t>
          </a:r>
          <a:r>
            <a:rPr lang="fa-IR" sz="1900" b="1" kern="1200" dirty="0">
              <a:cs typeface="B Nazanin" panose="00000400000000000000" pitchFamily="2" charset="-78"/>
            </a:rPr>
            <a:t> و پیشنهاد </a:t>
          </a:r>
          <a:r>
            <a:rPr lang="fa-IR" sz="1900" b="1" kern="1200" dirty="0" err="1">
              <a:cs typeface="B Nazanin" panose="00000400000000000000" pitchFamily="2" charset="-78"/>
            </a:rPr>
            <a:t>روش‌های</a:t>
          </a:r>
          <a:r>
            <a:rPr lang="fa-IR" sz="1900" b="1" kern="1200" dirty="0">
              <a:cs typeface="B Nazanin" panose="00000400000000000000" pitchFamily="2" charset="-78"/>
            </a:rPr>
            <a:t> درمانی.</a:t>
          </a:r>
          <a:endParaRPr lang="en-GB" sz="1900" b="1" kern="1200" dirty="0">
            <a:cs typeface="B Nazanin" panose="00000400000000000000" pitchFamily="2" charset="-78"/>
          </a:endParaRPr>
        </a:p>
      </dsp:txBody>
      <dsp:txXfrm>
        <a:off x="612384" y="44325"/>
        <a:ext cx="2091881" cy="1424732"/>
      </dsp:txXfrm>
    </dsp:sp>
    <dsp:sp modelId="{D3739EC8-76D5-46CF-92B0-0537309FD5F7}">
      <dsp:nvSpPr>
        <dsp:cNvPr id="0" name=""/>
        <dsp:cNvSpPr/>
      </dsp:nvSpPr>
      <dsp:spPr>
        <a:xfrm>
          <a:off x="1873351" y="359428"/>
          <a:ext cx="2730393" cy="2730393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100" b="1" kern="1200" dirty="0">
              <a:cs typeface="B Nazanin" panose="00000400000000000000" pitchFamily="2" charset="-78"/>
            </a:rPr>
            <a:t>تحلیل </a:t>
          </a:r>
          <a:r>
            <a:rPr lang="fa-IR" sz="2100" b="1" kern="1200" dirty="0" err="1">
              <a:cs typeface="B Nazanin" panose="00000400000000000000" pitchFamily="2" charset="-78"/>
            </a:rPr>
            <a:t>داده‌های</a:t>
          </a:r>
          <a:r>
            <a:rPr lang="fa-IR" sz="2100" b="1" kern="1200" dirty="0">
              <a:cs typeface="B Nazanin" panose="00000400000000000000" pitchFamily="2" charset="-78"/>
            </a:rPr>
            <a:t> پزشکی</a:t>
          </a:r>
          <a:endParaRPr lang="en-GB" sz="2100" b="1" kern="1200" dirty="0">
            <a:cs typeface="B Nazanin" panose="00000400000000000000" pitchFamily="2" charset="-78"/>
          </a:endParaRPr>
        </a:p>
      </dsp:txBody>
      <dsp:txXfrm>
        <a:off x="2673065" y="1159142"/>
        <a:ext cx="1930679" cy="1930679"/>
      </dsp:txXfrm>
    </dsp:sp>
    <dsp:sp modelId="{937D671A-5B09-4870-95CD-4205A746AB0E}">
      <dsp:nvSpPr>
        <dsp:cNvPr id="0" name=""/>
        <dsp:cNvSpPr/>
      </dsp:nvSpPr>
      <dsp:spPr>
        <a:xfrm rot="5400000">
          <a:off x="4729860" y="359428"/>
          <a:ext cx="2730393" cy="2730393"/>
        </a:xfrm>
        <a:prstGeom prst="pieWedge">
          <a:avLst/>
        </a:prstGeom>
        <a:solidFill>
          <a:schemeClr val="accent2">
            <a:hueOff val="4021767"/>
            <a:satOff val="-20011"/>
            <a:lumOff val="-1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100" b="1" kern="1200" dirty="0" err="1">
              <a:cs typeface="B Nazanin" panose="00000400000000000000" pitchFamily="2" charset="-78"/>
            </a:rPr>
            <a:t>چت‌بات‌های</a:t>
          </a:r>
          <a:r>
            <a:rPr lang="fa-IR" sz="2100" b="1" kern="1200" dirty="0">
              <a:cs typeface="B Nazanin" panose="00000400000000000000" pitchFamily="2" charset="-78"/>
            </a:rPr>
            <a:t> هوشمند</a:t>
          </a:r>
          <a:endParaRPr lang="en-GB" sz="2100" b="1" kern="1200" dirty="0">
            <a:cs typeface="B Nazanin" panose="00000400000000000000" pitchFamily="2" charset="-78"/>
          </a:endParaRPr>
        </a:p>
      </dsp:txBody>
      <dsp:txXfrm rot="-5400000">
        <a:off x="4729860" y="1159142"/>
        <a:ext cx="1930679" cy="1930679"/>
      </dsp:txXfrm>
    </dsp:sp>
    <dsp:sp modelId="{7C072FAF-09FB-4B61-BD43-A24FBD773E4D}">
      <dsp:nvSpPr>
        <dsp:cNvPr id="0" name=""/>
        <dsp:cNvSpPr/>
      </dsp:nvSpPr>
      <dsp:spPr>
        <a:xfrm rot="10800000">
          <a:off x="4729860" y="3215937"/>
          <a:ext cx="2730393" cy="2730393"/>
        </a:xfrm>
        <a:prstGeom prst="pieWedge">
          <a:avLst/>
        </a:prstGeom>
        <a:solidFill>
          <a:schemeClr val="accent2">
            <a:hueOff val="8043534"/>
            <a:satOff val="-40021"/>
            <a:lumOff val="-2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100" b="1" kern="1200" dirty="0">
              <a:cs typeface="B Nazanin" panose="00000400000000000000" pitchFamily="2" charset="-78"/>
            </a:rPr>
            <a:t>تشخیص تصویر و صدا</a:t>
          </a:r>
          <a:endParaRPr lang="en-GB" sz="2100" b="1" kern="1200" dirty="0">
            <a:cs typeface="B Nazanin" panose="00000400000000000000" pitchFamily="2" charset="-78"/>
          </a:endParaRPr>
        </a:p>
      </dsp:txBody>
      <dsp:txXfrm rot="10800000">
        <a:off x="4729860" y="3215937"/>
        <a:ext cx="1930679" cy="1930679"/>
      </dsp:txXfrm>
    </dsp:sp>
    <dsp:sp modelId="{EA6A1041-A7FF-495E-B662-CC5195C6C846}">
      <dsp:nvSpPr>
        <dsp:cNvPr id="0" name=""/>
        <dsp:cNvSpPr/>
      </dsp:nvSpPr>
      <dsp:spPr>
        <a:xfrm rot="16200000">
          <a:off x="1873351" y="3215937"/>
          <a:ext cx="2730393" cy="2730393"/>
        </a:xfrm>
        <a:prstGeom prst="pieWedge">
          <a:avLst/>
        </a:prstGeom>
        <a:solidFill>
          <a:schemeClr val="accent2">
            <a:hueOff val="12065300"/>
            <a:satOff val="-60032"/>
            <a:lumOff val="-405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100" b="1" kern="1200" dirty="0">
              <a:cs typeface="B Nazanin" panose="00000400000000000000" pitchFamily="2" charset="-78"/>
            </a:rPr>
            <a:t>پیشنهادهای </a:t>
          </a:r>
          <a:r>
            <a:rPr lang="fa-IR" sz="2100" b="1" kern="1200" dirty="0" err="1">
              <a:cs typeface="B Nazanin" panose="00000400000000000000" pitchFamily="2" charset="-78"/>
            </a:rPr>
            <a:t>شخصی‌سازی‌شده</a:t>
          </a:r>
          <a:endParaRPr lang="en-GB" sz="2100" b="1" kern="1200" dirty="0">
            <a:cs typeface="B Nazanin" panose="00000400000000000000" pitchFamily="2" charset="-78"/>
          </a:endParaRPr>
        </a:p>
      </dsp:txBody>
      <dsp:txXfrm rot="5400000">
        <a:off x="2673065" y="3215937"/>
        <a:ext cx="1930679" cy="1930679"/>
      </dsp:txXfrm>
    </dsp:sp>
    <dsp:sp modelId="{C86DFE33-934D-4C60-B1C8-FFA9AABAC748}">
      <dsp:nvSpPr>
        <dsp:cNvPr id="0" name=""/>
        <dsp:cNvSpPr/>
      </dsp:nvSpPr>
      <dsp:spPr>
        <a:xfrm>
          <a:off x="4195447" y="2585361"/>
          <a:ext cx="942710" cy="819748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13619-00B3-4D4A-8068-E15F12F8A016}">
      <dsp:nvSpPr>
        <dsp:cNvPr id="0" name=""/>
        <dsp:cNvSpPr/>
      </dsp:nvSpPr>
      <dsp:spPr>
        <a:xfrm rot="10800000">
          <a:off x="4195447" y="2900649"/>
          <a:ext cx="942710" cy="819748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FA84A-79E2-4C77-9847-0159377B2F4F}">
      <dsp:nvSpPr>
        <dsp:cNvPr id="0" name=""/>
        <dsp:cNvSpPr/>
      </dsp:nvSpPr>
      <dsp:spPr>
        <a:xfrm>
          <a:off x="2050" y="768330"/>
          <a:ext cx="3635455" cy="4277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9EA03-EC3E-4299-B45E-E1679E8C182F}">
      <dsp:nvSpPr>
        <dsp:cNvPr id="0" name=""/>
        <dsp:cNvSpPr/>
      </dsp:nvSpPr>
      <dsp:spPr>
        <a:xfrm>
          <a:off x="2050" y="928957"/>
          <a:ext cx="267073" cy="2670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BD6CC-66E8-45F8-9179-EAFC6A4548F0}">
      <dsp:nvSpPr>
        <dsp:cNvPr id="0" name=""/>
        <dsp:cNvSpPr/>
      </dsp:nvSpPr>
      <dsp:spPr>
        <a:xfrm>
          <a:off x="2050" y="0"/>
          <a:ext cx="3635455" cy="768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800" kern="1200" dirty="0">
              <a:cs typeface="B Nazanin" panose="00000400000000000000" pitchFamily="2" charset="-78"/>
            </a:rPr>
            <a:t>سازمانی</a:t>
          </a:r>
          <a:endParaRPr lang="en-GB" sz="3800" kern="1200" dirty="0">
            <a:cs typeface="B Nazanin" panose="00000400000000000000" pitchFamily="2" charset="-78"/>
          </a:endParaRPr>
        </a:p>
      </dsp:txBody>
      <dsp:txXfrm>
        <a:off x="2050" y="0"/>
        <a:ext cx="3635455" cy="768330"/>
      </dsp:txXfrm>
    </dsp:sp>
    <dsp:sp modelId="{54A677B4-C6C1-4478-AE84-A9A89A57A87C}">
      <dsp:nvSpPr>
        <dsp:cNvPr id="0" name=""/>
        <dsp:cNvSpPr/>
      </dsp:nvSpPr>
      <dsp:spPr>
        <a:xfrm>
          <a:off x="2050" y="1551498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AF4E0-F7D2-4FB6-8D94-5FA724F32B63}">
      <dsp:nvSpPr>
        <dsp:cNvPr id="0" name=""/>
        <dsp:cNvSpPr/>
      </dsp:nvSpPr>
      <dsp:spPr>
        <a:xfrm>
          <a:off x="256532" y="1373764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حسابداری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256532" y="1373764"/>
        <a:ext cx="3380974" cy="622534"/>
      </dsp:txXfrm>
    </dsp:sp>
    <dsp:sp modelId="{8183DC9F-ED79-4907-B205-78B843D044E4}">
      <dsp:nvSpPr>
        <dsp:cNvPr id="0" name=""/>
        <dsp:cNvSpPr/>
      </dsp:nvSpPr>
      <dsp:spPr>
        <a:xfrm>
          <a:off x="2050" y="2174032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BA213-5EAF-43AA-B91A-C7732588E48F}">
      <dsp:nvSpPr>
        <dsp:cNvPr id="0" name=""/>
        <dsp:cNvSpPr/>
      </dsp:nvSpPr>
      <dsp:spPr>
        <a:xfrm>
          <a:off x="256532" y="1996298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بازاریابی و فروش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256532" y="1996298"/>
        <a:ext cx="3380974" cy="622534"/>
      </dsp:txXfrm>
    </dsp:sp>
    <dsp:sp modelId="{0F3C0388-299A-4467-A232-DBB399F5A44F}">
      <dsp:nvSpPr>
        <dsp:cNvPr id="0" name=""/>
        <dsp:cNvSpPr/>
      </dsp:nvSpPr>
      <dsp:spPr>
        <a:xfrm>
          <a:off x="2050" y="2796566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7122B-0AAC-4E28-80D7-F6084369C78B}">
      <dsp:nvSpPr>
        <dsp:cNvPr id="0" name=""/>
        <dsp:cNvSpPr/>
      </dsp:nvSpPr>
      <dsp:spPr>
        <a:xfrm>
          <a:off x="256532" y="2618832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تولید محصول </a:t>
          </a:r>
          <a:r>
            <a:rPr lang="fa-IR" sz="1900" kern="1200" dirty="0" err="1">
              <a:cs typeface="B Nazanin" panose="00000400000000000000" pitchFamily="2" charset="-78"/>
            </a:rPr>
            <a:t>شخصی‌سازی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256532" y="2618832"/>
        <a:ext cx="3380974" cy="622534"/>
      </dsp:txXfrm>
    </dsp:sp>
    <dsp:sp modelId="{C1B425E0-AC1B-44D3-BFE3-A61713E7207B}">
      <dsp:nvSpPr>
        <dsp:cNvPr id="0" name=""/>
        <dsp:cNvSpPr/>
      </dsp:nvSpPr>
      <dsp:spPr>
        <a:xfrm>
          <a:off x="2050" y="3419100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88398-E392-4861-A128-620CC6BB0FE6}">
      <dsp:nvSpPr>
        <dsp:cNvPr id="0" name=""/>
        <dsp:cNvSpPr/>
      </dsp:nvSpPr>
      <dsp:spPr>
        <a:xfrm>
          <a:off x="256532" y="3241367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از تحلیل تا پشتیبانی مشتری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256532" y="3241367"/>
        <a:ext cx="3380974" cy="622534"/>
      </dsp:txXfrm>
    </dsp:sp>
    <dsp:sp modelId="{529D4A4D-6849-4828-803B-92E28A22E9D4}">
      <dsp:nvSpPr>
        <dsp:cNvPr id="0" name=""/>
        <dsp:cNvSpPr/>
      </dsp:nvSpPr>
      <dsp:spPr>
        <a:xfrm>
          <a:off x="2050" y="4041634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50F32-F807-4B68-AA56-6300E2786B35}">
      <dsp:nvSpPr>
        <dsp:cNvPr id="0" name=""/>
        <dsp:cNvSpPr/>
      </dsp:nvSpPr>
      <dsp:spPr>
        <a:xfrm>
          <a:off x="256532" y="3863901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اداری و ....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256532" y="3863901"/>
        <a:ext cx="3380974" cy="622534"/>
      </dsp:txXfrm>
    </dsp:sp>
    <dsp:sp modelId="{4F88F012-EB81-4148-9750-77CD441F9AE4}">
      <dsp:nvSpPr>
        <dsp:cNvPr id="0" name=""/>
        <dsp:cNvSpPr/>
      </dsp:nvSpPr>
      <dsp:spPr>
        <a:xfrm>
          <a:off x="3819279" y="768330"/>
          <a:ext cx="3635455" cy="4277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E877B-4E76-421A-B837-156681A1EF78}">
      <dsp:nvSpPr>
        <dsp:cNvPr id="0" name=""/>
        <dsp:cNvSpPr/>
      </dsp:nvSpPr>
      <dsp:spPr>
        <a:xfrm>
          <a:off x="3819279" y="928957"/>
          <a:ext cx="267073" cy="2670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1E0A1-4219-4175-B0DA-886BBA63A6F1}">
      <dsp:nvSpPr>
        <dsp:cNvPr id="0" name=""/>
        <dsp:cNvSpPr/>
      </dsp:nvSpPr>
      <dsp:spPr>
        <a:xfrm>
          <a:off x="3819279" y="0"/>
          <a:ext cx="3635455" cy="768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800" kern="1200" dirty="0">
              <a:cs typeface="B Nazanin" panose="00000400000000000000" pitchFamily="2" charset="-78"/>
            </a:rPr>
            <a:t>زنجیره ای</a:t>
          </a:r>
          <a:endParaRPr lang="en-GB" sz="3800" kern="1200" dirty="0">
            <a:cs typeface="B Nazanin" panose="00000400000000000000" pitchFamily="2" charset="-78"/>
          </a:endParaRPr>
        </a:p>
      </dsp:txBody>
      <dsp:txXfrm>
        <a:off x="3819279" y="0"/>
        <a:ext cx="3635455" cy="768330"/>
      </dsp:txXfrm>
    </dsp:sp>
    <dsp:sp modelId="{CAA10414-3A6A-4EF9-8E1E-CA6593697244}">
      <dsp:nvSpPr>
        <dsp:cNvPr id="0" name=""/>
        <dsp:cNvSpPr/>
      </dsp:nvSpPr>
      <dsp:spPr>
        <a:xfrm>
          <a:off x="3819279" y="1551498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1BC2B-AF22-4F6B-8C16-EE8442539EC2}">
      <dsp:nvSpPr>
        <dsp:cNvPr id="0" name=""/>
        <dsp:cNvSpPr/>
      </dsp:nvSpPr>
      <dsp:spPr>
        <a:xfrm>
          <a:off x="4073760" y="1373764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تامین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4073760" y="1373764"/>
        <a:ext cx="3380974" cy="622534"/>
      </dsp:txXfrm>
    </dsp:sp>
    <dsp:sp modelId="{7827EBE7-8005-48F3-BF57-DE15FD7B3437}">
      <dsp:nvSpPr>
        <dsp:cNvPr id="0" name=""/>
        <dsp:cNvSpPr/>
      </dsp:nvSpPr>
      <dsp:spPr>
        <a:xfrm>
          <a:off x="3819279" y="2174032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99309-6AE1-4063-A018-CCCE13BFDFC5}">
      <dsp:nvSpPr>
        <dsp:cNvPr id="0" name=""/>
        <dsp:cNvSpPr/>
      </dsp:nvSpPr>
      <dsp:spPr>
        <a:xfrm>
          <a:off x="4073760" y="1996298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پخش و توزیع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4073760" y="1996298"/>
        <a:ext cx="3380974" cy="622534"/>
      </dsp:txXfrm>
    </dsp:sp>
    <dsp:sp modelId="{6A72F80D-9C26-4AD8-B176-F9512717E9BB}">
      <dsp:nvSpPr>
        <dsp:cNvPr id="0" name=""/>
        <dsp:cNvSpPr/>
      </dsp:nvSpPr>
      <dsp:spPr>
        <a:xfrm>
          <a:off x="3819279" y="2796566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77A8A-5059-42E2-A6D1-F0E55A201382}">
      <dsp:nvSpPr>
        <dsp:cNvPr id="0" name=""/>
        <dsp:cNvSpPr/>
      </dsp:nvSpPr>
      <dsp:spPr>
        <a:xfrm>
          <a:off x="4073760" y="2618832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 تبادل اطلاعات سازمانی و نهادی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4073760" y="2618832"/>
        <a:ext cx="3380974" cy="622534"/>
      </dsp:txXfrm>
    </dsp:sp>
    <dsp:sp modelId="{B62037F2-5010-4909-B6AA-2C1B2E295954}">
      <dsp:nvSpPr>
        <dsp:cNvPr id="0" name=""/>
        <dsp:cNvSpPr/>
      </dsp:nvSpPr>
      <dsp:spPr>
        <a:xfrm>
          <a:off x="7636507" y="768330"/>
          <a:ext cx="3635455" cy="4277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A635B-0551-483D-847C-5C80E69EAC7E}">
      <dsp:nvSpPr>
        <dsp:cNvPr id="0" name=""/>
        <dsp:cNvSpPr/>
      </dsp:nvSpPr>
      <dsp:spPr>
        <a:xfrm>
          <a:off x="7636507" y="928957"/>
          <a:ext cx="267073" cy="2670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75B2B-6814-4452-B7E2-D6FF000DD97E}">
      <dsp:nvSpPr>
        <dsp:cNvPr id="0" name=""/>
        <dsp:cNvSpPr/>
      </dsp:nvSpPr>
      <dsp:spPr>
        <a:xfrm>
          <a:off x="7636507" y="0"/>
          <a:ext cx="3635455" cy="768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800" kern="1200" dirty="0">
              <a:cs typeface="B Nazanin" panose="00000400000000000000" pitchFamily="2" charset="-78"/>
            </a:rPr>
            <a:t>تخصصی</a:t>
          </a:r>
          <a:endParaRPr lang="en-GB" sz="3800" kern="1200" dirty="0">
            <a:cs typeface="B Nazanin" panose="00000400000000000000" pitchFamily="2" charset="-78"/>
          </a:endParaRPr>
        </a:p>
      </dsp:txBody>
      <dsp:txXfrm>
        <a:off x="7636507" y="0"/>
        <a:ext cx="3635455" cy="768330"/>
      </dsp:txXfrm>
    </dsp:sp>
    <dsp:sp modelId="{F210996E-DD8F-4E5D-86D7-9C637EC56BDF}">
      <dsp:nvSpPr>
        <dsp:cNvPr id="0" name=""/>
        <dsp:cNvSpPr/>
      </dsp:nvSpPr>
      <dsp:spPr>
        <a:xfrm>
          <a:off x="7636507" y="1551498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C2C5A-35A7-4E3A-8D7E-A80CA5DE8DFC}">
      <dsp:nvSpPr>
        <dsp:cNvPr id="0" name=""/>
        <dsp:cNvSpPr/>
      </dsp:nvSpPr>
      <dsp:spPr>
        <a:xfrm>
          <a:off x="7890989" y="1373764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تولید محتوا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7890989" y="1373764"/>
        <a:ext cx="3380974" cy="622534"/>
      </dsp:txXfrm>
    </dsp:sp>
    <dsp:sp modelId="{7B9E9439-24D8-45AE-A51D-037C800149F0}">
      <dsp:nvSpPr>
        <dsp:cNvPr id="0" name=""/>
        <dsp:cNvSpPr/>
      </dsp:nvSpPr>
      <dsp:spPr>
        <a:xfrm>
          <a:off x="7636507" y="2174032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EC316-3992-4955-B5CB-621CD1FE5A2D}">
      <dsp:nvSpPr>
        <dsp:cNvPr id="0" name=""/>
        <dsp:cNvSpPr/>
      </dsp:nvSpPr>
      <dsp:spPr>
        <a:xfrm>
          <a:off x="7890989" y="1996298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مدیریت علم و آموزش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7890989" y="1996298"/>
        <a:ext cx="3380974" cy="622534"/>
      </dsp:txXfrm>
    </dsp:sp>
    <dsp:sp modelId="{570F0B51-A0EF-4A32-A523-C93890F743C0}">
      <dsp:nvSpPr>
        <dsp:cNvPr id="0" name=""/>
        <dsp:cNvSpPr/>
      </dsp:nvSpPr>
      <dsp:spPr>
        <a:xfrm>
          <a:off x="7636507" y="2796566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72E99-03F0-43D1-8348-77B71B0278BC}">
      <dsp:nvSpPr>
        <dsp:cNvPr id="0" name=""/>
        <dsp:cNvSpPr/>
      </dsp:nvSpPr>
      <dsp:spPr>
        <a:xfrm>
          <a:off x="7890989" y="2618832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سرگرمی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7890989" y="2618832"/>
        <a:ext cx="3380974" cy="622534"/>
      </dsp:txXfrm>
    </dsp:sp>
    <dsp:sp modelId="{58DFAA09-872F-4A81-9FAA-0B28E06F56DE}">
      <dsp:nvSpPr>
        <dsp:cNvPr id="0" name=""/>
        <dsp:cNvSpPr/>
      </dsp:nvSpPr>
      <dsp:spPr>
        <a:xfrm>
          <a:off x="7636507" y="3419100"/>
          <a:ext cx="267067" cy="267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B00EC-20BF-41AA-8A33-1D0F125C7751}">
      <dsp:nvSpPr>
        <dsp:cNvPr id="0" name=""/>
        <dsp:cNvSpPr/>
      </dsp:nvSpPr>
      <dsp:spPr>
        <a:xfrm>
          <a:off x="7890989" y="3241367"/>
          <a:ext cx="3380974" cy="622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900" kern="1200" dirty="0">
              <a:cs typeface="B Nazanin" panose="00000400000000000000" pitchFamily="2" charset="-78"/>
            </a:rPr>
            <a:t>....</a:t>
          </a:r>
          <a:endParaRPr lang="en-GB" sz="1900" kern="1200" dirty="0">
            <a:cs typeface="B Nazanin" panose="00000400000000000000" pitchFamily="2" charset="-78"/>
          </a:endParaRPr>
        </a:p>
      </dsp:txBody>
      <dsp:txXfrm>
        <a:off x="7890989" y="3241367"/>
        <a:ext cx="3380974" cy="6225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80B4A-0EEE-459F-9516-FD36642815BE}">
      <dsp:nvSpPr>
        <dsp:cNvPr id="0" name=""/>
        <dsp:cNvSpPr/>
      </dsp:nvSpPr>
      <dsp:spPr>
        <a:xfrm>
          <a:off x="509984" y="1963"/>
          <a:ext cx="1974453" cy="197445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 err="1">
              <a:cs typeface="B Nazanin" panose="00000400000000000000" pitchFamily="2" charset="-78"/>
            </a:rPr>
            <a:t>شخصی‌سازی</a:t>
          </a:r>
          <a:r>
            <a:rPr lang="fa-IR" sz="2000" b="1" kern="1200" dirty="0">
              <a:cs typeface="B Nazanin" panose="00000400000000000000" pitchFamily="2" charset="-78"/>
            </a:rPr>
            <a:t> پیشنهادها</a:t>
          </a:r>
          <a:endParaRPr lang="en-GB" sz="2000" b="1" kern="1200" dirty="0">
            <a:cs typeface="B Nazanin" panose="00000400000000000000" pitchFamily="2" charset="-78"/>
          </a:endParaRPr>
        </a:p>
      </dsp:txBody>
      <dsp:txXfrm>
        <a:off x="799136" y="291115"/>
        <a:ext cx="1396149" cy="1396149"/>
      </dsp:txXfrm>
    </dsp:sp>
    <dsp:sp modelId="{267EDA73-142F-4A7E-9509-A6DE85F852BE}">
      <dsp:nvSpPr>
        <dsp:cNvPr id="0" name=""/>
        <dsp:cNvSpPr/>
      </dsp:nvSpPr>
      <dsp:spPr>
        <a:xfrm>
          <a:off x="924619" y="2136742"/>
          <a:ext cx="1145182" cy="1145182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>
            <a:cs typeface="B Nazanin" panose="00000400000000000000" pitchFamily="2" charset="-78"/>
          </a:endParaRPr>
        </a:p>
      </dsp:txBody>
      <dsp:txXfrm>
        <a:off x="1076413" y="2574660"/>
        <a:ext cx="841594" cy="269346"/>
      </dsp:txXfrm>
    </dsp:sp>
    <dsp:sp modelId="{8873FF96-DA49-4D06-B883-045867BE020C}">
      <dsp:nvSpPr>
        <dsp:cNvPr id="0" name=""/>
        <dsp:cNvSpPr/>
      </dsp:nvSpPr>
      <dsp:spPr>
        <a:xfrm>
          <a:off x="509984" y="3442250"/>
          <a:ext cx="1974453" cy="19744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 dirty="0">
              <a:cs typeface="B Nazanin" panose="00000400000000000000" pitchFamily="2" charset="-78"/>
            </a:rPr>
            <a:t>مدیریت موجودی و انبار هوشمند</a:t>
          </a:r>
          <a:endParaRPr lang="en-GB" sz="2500" kern="1200" dirty="0">
            <a:cs typeface="B Nazanin" panose="00000400000000000000" pitchFamily="2" charset="-78"/>
          </a:endParaRPr>
        </a:p>
      </dsp:txBody>
      <dsp:txXfrm>
        <a:off x="799136" y="3731402"/>
        <a:ext cx="1396149" cy="1396149"/>
      </dsp:txXfrm>
    </dsp:sp>
    <dsp:sp modelId="{15F0DCC4-0E36-4D54-A180-A4294D0AB695}">
      <dsp:nvSpPr>
        <dsp:cNvPr id="0" name=""/>
        <dsp:cNvSpPr/>
      </dsp:nvSpPr>
      <dsp:spPr>
        <a:xfrm>
          <a:off x="2780605" y="2342085"/>
          <a:ext cx="627876" cy="7344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cs typeface="B Nazanin" panose="00000400000000000000" pitchFamily="2" charset="-78"/>
          </a:endParaRPr>
        </a:p>
      </dsp:txBody>
      <dsp:txXfrm>
        <a:off x="2780605" y="2488984"/>
        <a:ext cx="439513" cy="440698"/>
      </dsp:txXfrm>
    </dsp:sp>
    <dsp:sp modelId="{2F57AFBE-71FB-491A-AC15-1A8D53971A73}">
      <dsp:nvSpPr>
        <dsp:cNvPr id="0" name=""/>
        <dsp:cNvSpPr/>
      </dsp:nvSpPr>
      <dsp:spPr>
        <a:xfrm>
          <a:off x="3669109" y="734880"/>
          <a:ext cx="3948906" cy="394890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cs typeface="B Nazanin" panose="00000400000000000000" pitchFamily="2" charset="-78"/>
          </a:endParaRPr>
        </a:p>
      </dsp:txBody>
      <dsp:txXfrm>
        <a:off x="4247413" y="1313184"/>
        <a:ext cx="2792298" cy="27922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80B4A-0EEE-459F-9516-FD36642815BE}">
      <dsp:nvSpPr>
        <dsp:cNvPr id="0" name=""/>
        <dsp:cNvSpPr/>
      </dsp:nvSpPr>
      <dsp:spPr>
        <a:xfrm>
          <a:off x="509984" y="1963"/>
          <a:ext cx="1974453" cy="197445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b="1" kern="1200" dirty="0" err="1">
              <a:cs typeface="B Nazanin" panose="00000400000000000000" pitchFamily="2" charset="-78"/>
            </a:rPr>
            <a:t>پیش‌بینی</a:t>
          </a:r>
          <a:r>
            <a:rPr lang="fa-IR" sz="2000" b="1" kern="1200" dirty="0">
              <a:cs typeface="B Nazanin" panose="00000400000000000000" pitchFamily="2" charset="-78"/>
            </a:rPr>
            <a:t>‌ تقاضا </a:t>
          </a:r>
          <a:endParaRPr lang="en-GB" sz="2000" b="1" kern="1200" dirty="0">
            <a:cs typeface="B Nazanin" panose="00000400000000000000" pitchFamily="2" charset="-78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cs typeface="B Nazanin" panose="00000400000000000000" pitchFamily="2" charset="-78"/>
            </a:rPr>
            <a:t>Demand Forecasting</a:t>
          </a:r>
        </a:p>
      </dsp:txBody>
      <dsp:txXfrm>
        <a:off x="799136" y="291115"/>
        <a:ext cx="1396149" cy="1396149"/>
      </dsp:txXfrm>
    </dsp:sp>
    <dsp:sp modelId="{267EDA73-142F-4A7E-9509-A6DE85F852BE}">
      <dsp:nvSpPr>
        <dsp:cNvPr id="0" name=""/>
        <dsp:cNvSpPr/>
      </dsp:nvSpPr>
      <dsp:spPr>
        <a:xfrm>
          <a:off x="924619" y="2136742"/>
          <a:ext cx="1145182" cy="1145182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cs typeface="B Nazanin" panose="00000400000000000000" pitchFamily="2" charset="-78"/>
          </a:endParaRPr>
        </a:p>
      </dsp:txBody>
      <dsp:txXfrm>
        <a:off x="1076413" y="2574660"/>
        <a:ext cx="841594" cy="269346"/>
      </dsp:txXfrm>
    </dsp:sp>
    <dsp:sp modelId="{8873FF96-DA49-4D06-B883-045867BE020C}">
      <dsp:nvSpPr>
        <dsp:cNvPr id="0" name=""/>
        <dsp:cNvSpPr/>
      </dsp:nvSpPr>
      <dsp:spPr>
        <a:xfrm>
          <a:off x="509984" y="3442250"/>
          <a:ext cx="1974453" cy="19744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200" kern="1200" dirty="0">
              <a:cs typeface="B Nazanin" panose="00000400000000000000" pitchFamily="2" charset="-78"/>
            </a:rPr>
            <a:t>خدمات مشتریان مبتنی بر </a:t>
          </a:r>
          <a:r>
            <a:rPr lang="en-GB" sz="2200" kern="1200" dirty="0">
              <a:cs typeface="B Nazanin" panose="00000400000000000000" pitchFamily="2" charset="-78"/>
            </a:rPr>
            <a:t>Chatbot</a:t>
          </a:r>
        </a:p>
      </dsp:txBody>
      <dsp:txXfrm>
        <a:off x="799136" y="3731402"/>
        <a:ext cx="1396149" cy="1396149"/>
      </dsp:txXfrm>
    </dsp:sp>
    <dsp:sp modelId="{15F0DCC4-0E36-4D54-A180-A4294D0AB695}">
      <dsp:nvSpPr>
        <dsp:cNvPr id="0" name=""/>
        <dsp:cNvSpPr/>
      </dsp:nvSpPr>
      <dsp:spPr>
        <a:xfrm>
          <a:off x="2780605" y="2342085"/>
          <a:ext cx="627876" cy="7344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>
            <a:cs typeface="B Nazanin" panose="00000400000000000000" pitchFamily="2" charset="-78"/>
          </a:endParaRPr>
        </a:p>
      </dsp:txBody>
      <dsp:txXfrm>
        <a:off x="2780605" y="2488984"/>
        <a:ext cx="439513" cy="440698"/>
      </dsp:txXfrm>
    </dsp:sp>
    <dsp:sp modelId="{2F57AFBE-71FB-491A-AC15-1A8D53971A73}">
      <dsp:nvSpPr>
        <dsp:cNvPr id="0" name=""/>
        <dsp:cNvSpPr/>
      </dsp:nvSpPr>
      <dsp:spPr>
        <a:xfrm>
          <a:off x="3669109" y="734880"/>
          <a:ext cx="3948906" cy="394890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cs typeface="B Nazanin" panose="00000400000000000000" pitchFamily="2" charset="-78"/>
          </a:endParaRPr>
        </a:p>
      </dsp:txBody>
      <dsp:txXfrm>
        <a:off x="4247413" y="1313184"/>
        <a:ext cx="2792298" cy="27922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80B4A-0EEE-459F-9516-FD36642815BE}">
      <dsp:nvSpPr>
        <dsp:cNvPr id="0" name=""/>
        <dsp:cNvSpPr/>
      </dsp:nvSpPr>
      <dsp:spPr>
        <a:xfrm>
          <a:off x="509984" y="1963"/>
          <a:ext cx="1974453" cy="197445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000" kern="1200" dirty="0">
              <a:cs typeface="B Nazanin" panose="00000400000000000000" pitchFamily="2" charset="-78"/>
            </a:rPr>
            <a:t>بازاریابی مبتنی بر داده </a:t>
          </a:r>
          <a:endParaRPr lang="en-GB" sz="2000" b="1" kern="1200" dirty="0">
            <a:cs typeface="B Nazanin" panose="00000400000000000000" pitchFamily="2" charset="-78"/>
          </a:endParaRPr>
        </a:p>
      </dsp:txBody>
      <dsp:txXfrm>
        <a:off x="799136" y="291115"/>
        <a:ext cx="1396149" cy="1396149"/>
      </dsp:txXfrm>
    </dsp:sp>
    <dsp:sp modelId="{267EDA73-142F-4A7E-9509-A6DE85F852BE}">
      <dsp:nvSpPr>
        <dsp:cNvPr id="0" name=""/>
        <dsp:cNvSpPr/>
      </dsp:nvSpPr>
      <dsp:spPr>
        <a:xfrm>
          <a:off x="924619" y="2136742"/>
          <a:ext cx="1145182" cy="1145182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>
            <a:cs typeface="B Nazanin" panose="00000400000000000000" pitchFamily="2" charset="-78"/>
          </a:endParaRPr>
        </a:p>
      </dsp:txBody>
      <dsp:txXfrm>
        <a:off x="1076413" y="2574660"/>
        <a:ext cx="841594" cy="269346"/>
      </dsp:txXfrm>
    </dsp:sp>
    <dsp:sp modelId="{8873FF96-DA49-4D06-B883-045867BE020C}">
      <dsp:nvSpPr>
        <dsp:cNvPr id="0" name=""/>
        <dsp:cNvSpPr/>
      </dsp:nvSpPr>
      <dsp:spPr>
        <a:xfrm>
          <a:off x="509984" y="3442250"/>
          <a:ext cx="1974453" cy="19744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600" kern="1200" dirty="0">
              <a:cs typeface="B Nazanin" panose="00000400000000000000" pitchFamily="2" charset="-78"/>
            </a:rPr>
            <a:t>نقشه حرارتی فروشگاه </a:t>
          </a:r>
          <a:endParaRPr lang="en-GB" sz="2600" kern="1200" dirty="0">
            <a:cs typeface="B Nazanin" panose="00000400000000000000" pitchFamily="2" charset="-78"/>
          </a:endParaRPr>
        </a:p>
      </dsp:txBody>
      <dsp:txXfrm>
        <a:off x="799136" y="3731402"/>
        <a:ext cx="1396149" cy="1396149"/>
      </dsp:txXfrm>
    </dsp:sp>
    <dsp:sp modelId="{15F0DCC4-0E36-4D54-A180-A4294D0AB695}">
      <dsp:nvSpPr>
        <dsp:cNvPr id="0" name=""/>
        <dsp:cNvSpPr/>
      </dsp:nvSpPr>
      <dsp:spPr>
        <a:xfrm>
          <a:off x="2780605" y="2342085"/>
          <a:ext cx="627876" cy="7344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100" kern="1200">
            <a:cs typeface="B Nazanin" panose="00000400000000000000" pitchFamily="2" charset="-78"/>
          </a:endParaRPr>
        </a:p>
      </dsp:txBody>
      <dsp:txXfrm>
        <a:off x="2780605" y="2488984"/>
        <a:ext cx="439513" cy="440698"/>
      </dsp:txXfrm>
    </dsp:sp>
    <dsp:sp modelId="{2F57AFBE-71FB-491A-AC15-1A8D53971A73}">
      <dsp:nvSpPr>
        <dsp:cNvPr id="0" name=""/>
        <dsp:cNvSpPr/>
      </dsp:nvSpPr>
      <dsp:spPr>
        <a:xfrm>
          <a:off x="3669109" y="734880"/>
          <a:ext cx="3948906" cy="394890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cs typeface="B Nazanin" panose="00000400000000000000" pitchFamily="2" charset="-78"/>
          </a:endParaRPr>
        </a:p>
      </dsp:txBody>
      <dsp:txXfrm>
        <a:off x="4247413" y="1313184"/>
        <a:ext cx="2792298" cy="27922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80B4A-0EEE-459F-9516-FD36642815BE}">
      <dsp:nvSpPr>
        <dsp:cNvPr id="0" name=""/>
        <dsp:cNvSpPr/>
      </dsp:nvSpPr>
      <dsp:spPr>
        <a:xfrm>
          <a:off x="509984" y="1963"/>
          <a:ext cx="1974453" cy="197445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b="1" kern="1200" dirty="0" err="1">
              <a:cs typeface="B Nazanin" panose="00000400000000000000" pitchFamily="2" charset="-78"/>
            </a:rPr>
            <a:t>فروشگاه‌های</a:t>
          </a:r>
          <a:r>
            <a:rPr lang="fa-IR" sz="2400" b="1" kern="1200" dirty="0">
              <a:cs typeface="B Nazanin" panose="00000400000000000000" pitchFamily="2" charset="-78"/>
            </a:rPr>
            <a:t> هوشمند </a:t>
          </a:r>
          <a:endParaRPr lang="en-GB" sz="2400" b="1" kern="1200" dirty="0">
            <a:cs typeface="B Nazanin" panose="00000400000000000000" pitchFamily="2" charset="-78"/>
          </a:endParaRPr>
        </a:p>
      </dsp:txBody>
      <dsp:txXfrm>
        <a:off x="799136" y="291115"/>
        <a:ext cx="1396149" cy="1396149"/>
      </dsp:txXfrm>
    </dsp:sp>
    <dsp:sp modelId="{267EDA73-142F-4A7E-9509-A6DE85F852BE}">
      <dsp:nvSpPr>
        <dsp:cNvPr id="0" name=""/>
        <dsp:cNvSpPr/>
      </dsp:nvSpPr>
      <dsp:spPr>
        <a:xfrm>
          <a:off x="924619" y="2136742"/>
          <a:ext cx="1145182" cy="1145182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>
            <a:cs typeface="B Nazanin" panose="00000400000000000000" pitchFamily="2" charset="-78"/>
          </a:endParaRPr>
        </a:p>
      </dsp:txBody>
      <dsp:txXfrm>
        <a:off x="1076413" y="2574660"/>
        <a:ext cx="841594" cy="269346"/>
      </dsp:txXfrm>
    </dsp:sp>
    <dsp:sp modelId="{8873FF96-DA49-4D06-B883-045867BE020C}">
      <dsp:nvSpPr>
        <dsp:cNvPr id="0" name=""/>
        <dsp:cNvSpPr/>
      </dsp:nvSpPr>
      <dsp:spPr>
        <a:xfrm>
          <a:off x="509984" y="3442250"/>
          <a:ext cx="1974453" cy="19744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800" b="1" kern="1200" dirty="0" err="1">
              <a:cs typeface="B Nazanin" panose="00000400000000000000" pitchFamily="2" charset="-78"/>
            </a:rPr>
            <a:t>ربات‌های</a:t>
          </a:r>
          <a:r>
            <a:rPr lang="fa-IR" sz="2800" b="1" kern="1200" dirty="0">
              <a:cs typeface="B Nazanin" panose="00000400000000000000" pitchFamily="2" charset="-78"/>
            </a:rPr>
            <a:t> تحویل کالا </a:t>
          </a:r>
          <a:endParaRPr lang="en-GB" sz="2800" b="1" kern="1200" dirty="0">
            <a:cs typeface="B Nazanin" panose="00000400000000000000" pitchFamily="2" charset="-78"/>
          </a:endParaRPr>
        </a:p>
      </dsp:txBody>
      <dsp:txXfrm>
        <a:off x="799136" y="3731402"/>
        <a:ext cx="1396149" cy="1396149"/>
      </dsp:txXfrm>
    </dsp:sp>
    <dsp:sp modelId="{15F0DCC4-0E36-4D54-A180-A4294D0AB695}">
      <dsp:nvSpPr>
        <dsp:cNvPr id="0" name=""/>
        <dsp:cNvSpPr/>
      </dsp:nvSpPr>
      <dsp:spPr>
        <a:xfrm>
          <a:off x="2780605" y="2342085"/>
          <a:ext cx="627876" cy="7344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>
            <a:cs typeface="B Nazanin" panose="00000400000000000000" pitchFamily="2" charset="-78"/>
          </a:endParaRPr>
        </a:p>
      </dsp:txBody>
      <dsp:txXfrm>
        <a:off x="2780605" y="2488984"/>
        <a:ext cx="439513" cy="440698"/>
      </dsp:txXfrm>
    </dsp:sp>
    <dsp:sp modelId="{2F57AFBE-71FB-491A-AC15-1A8D53971A73}">
      <dsp:nvSpPr>
        <dsp:cNvPr id="0" name=""/>
        <dsp:cNvSpPr/>
      </dsp:nvSpPr>
      <dsp:spPr>
        <a:xfrm>
          <a:off x="3669109" y="734880"/>
          <a:ext cx="3948906" cy="394890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cs typeface="B Nazanin" panose="00000400000000000000" pitchFamily="2" charset="-78"/>
          </a:endParaRPr>
        </a:p>
      </dsp:txBody>
      <dsp:txXfrm>
        <a:off x="4247413" y="1313184"/>
        <a:ext cx="2792298" cy="27922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80B4A-0EEE-459F-9516-FD36642815BE}">
      <dsp:nvSpPr>
        <dsp:cNvPr id="0" name=""/>
        <dsp:cNvSpPr/>
      </dsp:nvSpPr>
      <dsp:spPr>
        <a:xfrm>
          <a:off x="509984" y="1963"/>
          <a:ext cx="1974453" cy="197445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600" b="1" kern="1200" dirty="0" err="1">
              <a:cs typeface="B Nazanin" panose="00000400000000000000" pitchFamily="2" charset="-78"/>
            </a:rPr>
            <a:t>مدل‌های</a:t>
          </a:r>
          <a:r>
            <a:rPr lang="fa-IR" sz="1600" b="1" kern="1200" dirty="0">
              <a:cs typeface="B Nazanin" panose="00000400000000000000" pitchFamily="2" charset="-78"/>
            </a:rPr>
            <a:t> </a:t>
          </a:r>
          <a:r>
            <a:rPr lang="fa-IR" sz="1600" b="1" kern="1200" dirty="0" err="1">
              <a:cs typeface="B Nazanin" panose="00000400000000000000" pitchFamily="2" charset="-78"/>
            </a:rPr>
            <a:t>پیش‌بینی</a:t>
          </a:r>
          <a:r>
            <a:rPr lang="fa-IR" sz="1600" b="1" kern="1200" dirty="0">
              <a:cs typeface="B Nazanin" panose="00000400000000000000" pitchFamily="2" charset="-78"/>
            </a:rPr>
            <a:t> </a:t>
          </a:r>
          <a:r>
            <a:rPr lang="fa-IR" sz="1600" b="1" kern="1200" dirty="0" err="1">
              <a:cs typeface="B Nazanin" panose="00000400000000000000" pitchFamily="2" charset="-78"/>
            </a:rPr>
            <a:t>هدررفت</a:t>
          </a:r>
          <a:r>
            <a:rPr lang="fa-IR" sz="1600" b="1" kern="1200" dirty="0">
              <a:cs typeface="B Nazanin" panose="00000400000000000000" pitchFamily="2" charset="-78"/>
            </a:rPr>
            <a:t> محصول </a:t>
          </a:r>
          <a:endParaRPr lang="en-GB" sz="1600" b="1" kern="1200" dirty="0">
            <a:cs typeface="B Nazanin" panose="00000400000000000000" pitchFamily="2" charset="-78"/>
          </a:endParaRPr>
        </a:p>
      </dsp:txBody>
      <dsp:txXfrm>
        <a:off x="799136" y="291115"/>
        <a:ext cx="1396149" cy="1396149"/>
      </dsp:txXfrm>
    </dsp:sp>
    <dsp:sp modelId="{267EDA73-142F-4A7E-9509-A6DE85F852BE}">
      <dsp:nvSpPr>
        <dsp:cNvPr id="0" name=""/>
        <dsp:cNvSpPr/>
      </dsp:nvSpPr>
      <dsp:spPr>
        <a:xfrm>
          <a:off x="924619" y="2136742"/>
          <a:ext cx="1145182" cy="1145182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>
            <a:cs typeface="B Nazanin" panose="00000400000000000000" pitchFamily="2" charset="-78"/>
          </a:endParaRPr>
        </a:p>
      </dsp:txBody>
      <dsp:txXfrm>
        <a:off x="1076413" y="2574660"/>
        <a:ext cx="841594" cy="269346"/>
      </dsp:txXfrm>
    </dsp:sp>
    <dsp:sp modelId="{8873FF96-DA49-4D06-B883-045867BE020C}">
      <dsp:nvSpPr>
        <dsp:cNvPr id="0" name=""/>
        <dsp:cNvSpPr/>
      </dsp:nvSpPr>
      <dsp:spPr>
        <a:xfrm>
          <a:off x="509984" y="3442250"/>
          <a:ext cx="1974453" cy="197445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b="1" kern="1200" dirty="0" err="1">
              <a:cs typeface="B Nazanin" panose="00000400000000000000" pitchFamily="2" charset="-78"/>
            </a:rPr>
            <a:t>قیمت‌گذاری</a:t>
          </a:r>
          <a:r>
            <a:rPr lang="fa-IR" sz="2500" b="1" kern="1200" dirty="0">
              <a:cs typeface="B Nazanin" panose="00000400000000000000" pitchFamily="2" charset="-78"/>
            </a:rPr>
            <a:t> پویا </a:t>
          </a:r>
          <a:endParaRPr lang="en-GB" sz="2500" b="1" kern="1200" dirty="0">
            <a:cs typeface="B Nazanin" panose="00000400000000000000" pitchFamily="2" charset="-78"/>
          </a:endParaRPr>
        </a:p>
      </dsp:txBody>
      <dsp:txXfrm>
        <a:off x="799136" y="3731402"/>
        <a:ext cx="1396149" cy="1396149"/>
      </dsp:txXfrm>
    </dsp:sp>
    <dsp:sp modelId="{15F0DCC4-0E36-4D54-A180-A4294D0AB695}">
      <dsp:nvSpPr>
        <dsp:cNvPr id="0" name=""/>
        <dsp:cNvSpPr/>
      </dsp:nvSpPr>
      <dsp:spPr>
        <a:xfrm>
          <a:off x="2780605" y="2342085"/>
          <a:ext cx="627876" cy="7344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cs typeface="B Nazanin" panose="00000400000000000000" pitchFamily="2" charset="-78"/>
          </a:endParaRPr>
        </a:p>
      </dsp:txBody>
      <dsp:txXfrm>
        <a:off x="2780605" y="2488984"/>
        <a:ext cx="439513" cy="440698"/>
      </dsp:txXfrm>
    </dsp:sp>
    <dsp:sp modelId="{2F57AFBE-71FB-491A-AC15-1A8D53971A73}">
      <dsp:nvSpPr>
        <dsp:cNvPr id="0" name=""/>
        <dsp:cNvSpPr/>
      </dsp:nvSpPr>
      <dsp:spPr>
        <a:xfrm>
          <a:off x="3669109" y="734880"/>
          <a:ext cx="3948906" cy="3948906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cs typeface="B Nazanin" panose="00000400000000000000" pitchFamily="2" charset="-78"/>
          </a:endParaRPr>
        </a:p>
      </dsp:txBody>
      <dsp:txXfrm>
        <a:off x="4247413" y="1313184"/>
        <a:ext cx="2792298" cy="2792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97A9A2-04D9-49F4-A323-43775074701C}" type="datetime1">
              <a:rPr lang="en-GB" smtClean="0"/>
              <a:t>04/02/2025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65AE8BC-2AB3-9E4C-9797-2A6F8A74C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9AD85-B496-451C-A9B5-64589B09AB2F}" type="datetime1">
              <a:rPr lang="en-GB" smtClean="0"/>
              <a:pPr/>
              <a:t>04/02/2025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8B34ED-4CDD-41C9-90F7-D768D5559A6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57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949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1EEC4-DBE9-9536-F5AE-DDC5622D6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645D85-029E-9B1B-9F68-92E8ED357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AA14FC-AE9B-C4EA-FA90-F7DF41DCF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1AFEA-2A9F-B63C-E5A5-27D2985567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31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B819D-91C7-4351-CF3D-4732C6370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20CD4-F448-5409-FA04-48494A67E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95F6E-C56D-CA15-1E4D-5AC6C8D4A4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9F1E6-FF92-1E62-63D7-684AA688F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048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78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2343" y="5922140"/>
            <a:ext cx="5167313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8235C5-25B1-4243-9762-4AAD3C08E8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600" y="3608511"/>
            <a:ext cx="4114800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cap="all" baseline="0"/>
            </a:lvl1pPr>
          </a:lstStyle>
          <a:p>
            <a:pPr rtl="0"/>
            <a:r>
              <a:rPr lang="en-GB" spc="300" noProof="0"/>
              <a:t>ANNUAL REVIEW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B2C6E-DB6F-4476-8E95-9F6EC7939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6" y="2445633"/>
            <a:ext cx="11490325" cy="823913"/>
          </a:xfrm>
        </p:spPr>
        <p:txBody>
          <a:bodyPr rtlCol="0">
            <a:no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4000" cap="all" spc="300" baseline="0"/>
            </a:lvl1pPr>
          </a:lstStyle>
          <a:p>
            <a:pPr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58000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61160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en-GB" sz="1600" noProof="0">
                <a:cs typeface="Biome Light" panose="020B0303030204020804" pitchFamily="34" charset="0"/>
              </a:rPr>
              <a:t>Click to edit master text style.</a:t>
            </a:r>
          </a:p>
          <a:p>
            <a:pPr marL="0" indent="0" rtl="0">
              <a:buNone/>
            </a:pPr>
            <a:endParaRPr lang="en-GB" noProof="0"/>
          </a:p>
        </p:txBody>
      </p:sp>
      <p:sp>
        <p:nvSpPr>
          <p:cNvPr id="17" name="Slide Number Placehold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CDEBF2-B5C9-4887-B717-81C3D1A7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6A7FA3-8C13-4E5A-88C4-4357C8ACD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7044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131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074D0F-754F-4F2C-A410-F222D2D234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2365" y="1660810"/>
            <a:ext cx="10787270" cy="830649"/>
          </a:xfrm>
        </p:spPr>
        <p:txBody>
          <a:bodyPr rtlCol="0">
            <a:noAutofit/>
          </a:bodyPr>
          <a:lstStyle/>
          <a:p>
            <a:pPr rtl="0"/>
            <a:r>
              <a:rPr lang="en-US" sz="4000" spc="300" noProof="0"/>
              <a:t>Click to edit Master title style</a:t>
            </a:r>
            <a:endParaRPr lang="en-GB" sz="4000" spc="300" noProof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2343" y="5137992"/>
            <a:ext cx="5167313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D89734B-03E0-4ADE-8F62-C819F3E976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194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85971F4D-8B59-4B3E-9169-64E0EF1BA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3664" y="3893330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90B19777-E2ED-419C-B486-857117FD0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9138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n-GB" noProof="0"/>
              <a:t>click to edit</a:t>
            </a:r>
          </a:p>
        </p:txBody>
      </p:sp>
      <p:sp>
        <p:nvSpPr>
          <p:cNvPr id="34" name="Online Image Placeholder 33">
            <a:extLst>
              <a:ext uri="{FF2B5EF4-FFF2-40B4-BE49-F238E27FC236}">
                <a16:creationId xmlns:a16="http://schemas.microsoft.com/office/drawing/2014/main" id="{1A58EB44-F532-4998-B316-61C738C37BF5}"/>
              </a:ext>
            </a:extLst>
          </p:cNvPr>
          <p:cNvSpPr>
            <a:spLocks noGrp="1"/>
          </p:cNvSpPr>
          <p:nvPr>
            <p:ph type="clipArt" sz="quarter" idx="19" hasCustomPrompt="1"/>
          </p:nvPr>
        </p:nvSpPr>
        <p:spPr>
          <a:xfrm>
            <a:off x="1754768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35" name="Online Image Placeholder 33">
            <a:extLst>
              <a:ext uri="{FF2B5EF4-FFF2-40B4-BE49-F238E27FC236}">
                <a16:creationId xmlns:a16="http://schemas.microsoft.com/office/drawing/2014/main" id="{33763C3C-3545-40BD-9B2C-DC4C0E4CE819}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5730240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Icon</a:t>
            </a:r>
          </a:p>
        </p:txBody>
      </p:sp>
      <p:sp>
        <p:nvSpPr>
          <p:cNvPr id="36" name="Online Image Placeholder 33">
            <a:extLst>
              <a:ext uri="{FF2B5EF4-FFF2-40B4-BE49-F238E27FC236}">
                <a16:creationId xmlns:a16="http://schemas.microsoft.com/office/drawing/2014/main" id="{1C5D3777-17F3-4225-8C52-2EF1DB4FD54A}"/>
              </a:ext>
            </a:extLst>
          </p:cNvPr>
          <p:cNvSpPr>
            <a:spLocks noGrp="1"/>
          </p:cNvSpPr>
          <p:nvPr>
            <p:ph type="clipArt" sz="quarter" idx="21" hasCustomPrompt="1"/>
          </p:nvPr>
        </p:nvSpPr>
        <p:spPr>
          <a:xfrm>
            <a:off x="9705712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17374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1194" y="6424086"/>
            <a:ext cx="2788807" cy="365125"/>
          </a:xfrm>
        </p:spPr>
        <p:txBody>
          <a:bodyPr/>
          <a:lstStyle/>
          <a:p>
            <a:fld id="{0CED2387-AC27-4B8A-AA9D-5741143F086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11595" y="6424086"/>
            <a:ext cx="41832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3594" y="6424086"/>
            <a:ext cx="2788807" cy="365125"/>
          </a:xfrm>
        </p:spPr>
        <p:txBody>
          <a:bodyPr/>
          <a:lstStyle/>
          <a:p>
            <a:fld id="{DFD176E7-B6CE-4415-8085-9D18D747604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5"/>
          <p:cNvSpPr>
            <a:spLocks/>
          </p:cNvSpPr>
          <p:nvPr/>
        </p:nvSpPr>
        <p:spPr bwMode="gray">
          <a:xfrm>
            <a:off x="-4" y="6652092"/>
            <a:ext cx="12160144" cy="176808"/>
          </a:xfrm>
          <a:custGeom>
            <a:avLst/>
            <a:gdLst/>
            <a:ahLst/>
            <a:cxnLst>
              <a:cxn ang="0">
                <a:pos x="4" y="198"/>
              </a:cxn>
              <a:cxn ang="0">
                <a:pos x="5651" y="198"/>
              </a:cxn>
              <a:cxn ang="0">
                <a:pos x="5646" y="94"/>
              </a:cxn>
              <a:cxn ang="0">
                <a:pos x="1491" y="94"/>
              </a:cxn>
              <a:cxn ang="0">
                <a:pos x="1343" y="2"/>
              </a:cxn>
              <a:cxn ang="0">
                <a:pos x="0" y="0"/>
              </a:cxn>
              <a:cxn ang="0">
                <a:pos x="4" y="198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rgbClr val="414143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Freeform 26"/>
          <p:cNvSpPr>
            <a:spLocks/>
          </p:cNvSpPr>
          <p:nvPr/>
        </p:nvSpPr>
        <p:spPr bwMode="gray">
          <a:xfrm>
            <a:off x="-4" y="6681260"/>
            <a:ext cx="12166599" cy="157163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5650" y="169"/>
              </a:cxn>
              <a:cxn ang="0">
                <a:pos x="5646" y="95"/>
              </a:cxn>
              <a:cxn ang="0">
                <a:pos x="1478" y="95"/>
              </a:cxn>
              <a:cxn ang="0">
                <a:pos x="1317" y="3"/>
              </a:cxn>
              <a:cxn ang="0">
                <a:pos x="0" y="0"/>
              </a:cxn>
              <a:cxn ang="0">
                <a:pos x="0" y="176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Freeform 27" descr="Dark upward diagonal"/>
          <p:cNvSpPr>
            <a:spLocks/>
          </p:cNvSpPr>
          <p:nvPr/>
        </p:nvSpPr>
        <p:spPr bwMode="gray">
          <a:xfrm>
            <a:off x="-22" y="5288"/>
            <a:ext cx="12214965" cy="8255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582" y="0"/>
              </a:cxn>
              <a:cxn ang="0">
                <a:pos x="5639" y="45"/>
              </a:cxn>
              <a:cxn ang="0">
                <a:pos x="5636" y="113"/>
              </a:cxn>
              <a:cxn ang="0">
                <a:pos x="0" y="113"/>
              </a:cxn>
              <a:cxn ang="0">
                <a:pos x="0" y="0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Freeform 28"/>
          <p:cNvSpPr>
            <a:spLocks/>
          </p:cNvSpPr>
          <p:nvPr/>
        </p:nvSpPr>
        <p:spPr bwMode="gray">
          <a:xfrm>
            <a:off x="1" y="94186"/>
            <a:ext cx="12231382" cy="611190"/>
          </a:xfrm>
          <a:custGeom>
            <a:avLst/>
            <a:gdLst/>
            <a:ahLst/>
            <a:cxnLst>
              <a:cxn ang="0">
                <a:pos x="5446" y="0"/>
              </a:cxn>
              <a:cxn ang="0">
                <a:pos x="0" y="0"/>
              </a:cxn>
              <a:cxn ang="0">
                <a:pos x="2" y="470"/>
              </a:cxn>
              <a:cxn ang="0">
                <a:pos x="4078" y="474"/>
              </a:cxn>
              <a:cxn ang="0">
                <a:pos x="4178" y="527"/>
              </a:cxn>
              <a:cxn ang="0">
                <a:pos x="5446" y="531"/>
              </a:cxn>
              <a:cxn ang="0">
                <a:pos x="5446" y="0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rgbClr val="7030A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gray">
          <a:xfrm flipV="1">
            <a:off x="-4" y="6800641"/>
            <a:ext cx="12168752" cy="4571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3"/>
          <p:cNvSpPr>
            <a:spLocks noGrp="1" noChangeArrowheads="1"/>
          </p:cNvSpPr>
          <p:nvPr>
            <p:ph idx="13"/>
          </p:nvPr>
        </p:nvSpPr>
        <p:spPr bwMode="gray">
          <a:xfrm>
            <a:off x="609600" y="1438276"/>
            <a:ext cx="109728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 bwMode="gray">
          <a:xfrm>
            <a:off x="9362013" y="6390749"/>
            <a:ext cx="2190591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3D2DAE-233C-43D7-9041-B17C817F11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9375"/>
            <a:ext cx="10612327" cy="554037"/>
          </a:xfrm>
        </p:spPr>
        <p:txBody>
          <a:bodyPr>
            <a:noAutofit/>
          </a:bodyPr>
          <a:lstStyle>
            <a:lvl1pPr algn="r" rtl="1">
              <a:defRPr sz="3200">
                <a:solidFill>
                  <a:schemeClr val="tx1"/>
                </a:solidFill>
                <a:cs typeface="B Nazanin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22" b="100000" l="0" r="100000">
                        <a14:foregroundMark x1="49778" y1="49333" x2="49778" y2="49333"/>
                        <a14:foregroundMark x1="48444" y1="76444" x2="48444" y2="76444"/>
                        <a14:foregroundMark x1="16000" y1="71556" x2="16000" y2="71556"/>
                        <a14:foregroundMark x1="84444" y1="74667" x2="84444" y2="7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526" y="84663"/>
            <a:ext cx="668444" cy="66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10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t>04/02/2025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495300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22090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en-US"/>
              <a:t>Click to edit Master text styles</a:t>
            </a:r>
          </a:p>
        </p:txBody>
      </p:sp>
      <p:pic>
        <p:nvPicPr>
          <p:cNvPr id="7" name="Picture 6" descr="A blue logo with a star&#10;&#10;Description automatically generated">
            <a:extLst>
              <a:ext uri="{FF2B5EF4-FFF2-40B4-BE49-F238E27FC236}">
                <a16:creationId xmlns:a16="http://schemas.microsoft.com/office/drawing/2014/main" id="{88AC6A58-F626-EAEE-27BD-BBF731890A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02" y1="34659" x2="32702" y2="34659"/>
                        <a14:foregroundMark x1="32702" y1="34659" x2="32702" y2="34659"/>
                        <a14:foregroundMark x1="32702" y1="34659" x2="32702" y2="34659"/>
                        <a14:foregroundMark x1="46129" y1="23536" x2="46129" y2="23536"/>
                        <a14:foregroundMark x1="46129" y1="23536" x2="46129" y2="23536"/>
                        <a14:foregroundMark x1="58992" y1="26384" x2="58992" y2="26384"/>
                        <a14:foregroundMark x1="58992" y1="26384" x2="58992" y2="26384"/>
                        <a14:foregroundMark x1="65927" y1="38366" x2="65927" y2="38366"/>
                        <a14:foregroundMark x1="65927" y1="38366" x2="65927" y2="38366"/>
                        <a14:foregroundMark x1="66935" y1="57603" x2="66935" y2="57603"/>
                        <a14:foregroundMark x1="66935" y1="57603" x2="66935" y2="57603"/>
                        <a14:foregroundMark x1="57500" y1="71789" x2="57500" y2="71789"/>
                        <a14:foregroundMark x1="57500" y1="71789" x2="57500" y2="71789"/>
                        <a14:foregroundMark x1="39556" y1="71521" x2="39556" y2="71521"/>
                        <a14:foregroundMark x1="39556" y1="71521" x2="39556" y2="71521"/>
                        <a14:foregroundMark x1="33710" y1="60344" x2="33710" y2="60344"/>
                        <a14:foregroundMark x1="33710" y1="60344" x2="33710" y2="60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0276" y="5917360"/>
            <a:ext cx="1362891" cy="10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35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en-GB" sz="480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1697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en-GB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en-GB" sz="160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 dirty="0"/>
            </a:p>
          </p:txBody>
        </p:sp>
      </p:grp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FF9CB7D2-314E-7BC1-7EC5-AEEACBB57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92825"/>
            <a:ext cx="995123" cy="9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0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466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GB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E6D46CD-72E4-170E-BEB4-0AFF5D3E66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92825"/>
            <a:ext cx="995123" cy="9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3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GB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162461AF-88BA-2860-1B27-6DC72AEB7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92825"/>
            <a:ext cx="995123" cy="9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55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3D428-B974-43F4-9246-0A2EECA11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819" y="642927"/>
            <a:ext cx="4846320" cy="1435947"/>
          </a:xfrm>
        </p:spPr>
        <p:txBody>
          <a:bodyPr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5400" baseline="0"/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00A38D-CFE8-4333-B9D2-D3E7EACA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8820" y="2078875"/>
            <a:ext cx="4114800" cy="3798888"/>
          </a:xfrm>
        </p:spPr>
        <p:txBody>
          <a:bodyPr rtlCol="0">
            <a:noAutofit/>
          </a:bodyPr>
          <a:lstStyle>
            <a:lvl1pPr marL="0" indent="0">
              <a:buNone/>
              <a:defRPr sz="1800" spc="300"/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8588E-221D-4931-A290-C5C418443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68820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dirty="0"/>
            </a:lvl1pPr>
          </a:lstStyle>
          <a:p>
            <a:pPr lvl="0" rt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 rtlCol="0">
            <a:noAutofit/>
          </a:bodyPr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460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689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en-GB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322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GB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171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GB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GB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GB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en-GB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79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457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GB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518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rtlCol="0"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12724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620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12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5539E44-E270-49B4-8B0A-07870325A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539" y="1546138"/>
            <a:ext cx="4023360" cy="464871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spc="300" baseline="0" dirty="0">
                <a:solidFill>
                  <a:schemeClr val="lt1"/>
                </a:solidFill>
              </a:defRPr>
            </a:lvl1pPr>
          </a:lstStyle>
          <a:p>
            <a:pPr marL="0" lvl="0" algn="ctr" rtl="0"/>
            <a:r>
              <a:rPr lang="en-GB" noProof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799617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en-GB" sz="1600" noProof="0">
                <a:cs typeface="Biome Light" panose="020B0303030204020804" pitchFamily="34" charset="0"/>
              </a:rPr>
              <a:t>Click to edit master text style.</a:t>
            </a:r>
          </a:p>
          <a:p>
            <a:pPr marL="0" indent="0" rtl="0">
              <a:buNone/>
            </a:pPr>
            <a:endParaRPr lang="en-GB" noProof="0"/>
          </a:p>
        </p:txBody>
      </p:sp>
      <p:sp>
        <p:nvSpPr>
          <p:cNvPr id="17" name="Slide Number Placehold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0E4A3-5566-43FE-A59F-2C4F4FE7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829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5D17-D652-4766-B11C-2E8D8390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767791"/>
            <a:ext cx="11002962" cy="823913"/>
          </a:xfrm>
        </p:spPr>
        <p:txBody>
          <a:bodyPr rtlCol="0">
            <a:noAutofit/>
          </a:bodyPr>
          <a:lstStyle>
            <a:lvl1pPr>
              <a:defRPr sz="4800" spc="3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7A58C-70BA-43E5-BD90-83ADB63B0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A60B7-2499-42C6-8A74-ACDAE2457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332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679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67922"/>
              <a:gd name="connsiteX1" fmla="*/ 6096000 w 6096000"/>
              <a:gd name="connsiteY1" fmla="*/ 0 h 6867922"/>
              <a:gd name="connsiteX2" fmla="*/ 4228633 w 6096000"/>
              <a:gd name="connsiteY2" fmla="*/ 6867922 h 6867922"/>
              <a:gd name="connsiteX3" fmla="*/ 0 w 6096000"/>
              <a:gd name="connsiteY3" fmla="*/ 6858000 h 6867922"/>
              <a:gd name="connsiteX4" fmla="*/ 0 w 6096000"/>
              <a:gd name="connsiteY4" fmla="*/ 0 h 68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67922">
                <a:moveTo>
                  <a:pt x="0" y="0"/>
                </a:moveTo>
                <a:lnTo>
                  <a:pt x="6096000" y="0"/>
                </a:lnTo>
                <a:lnTo>
                  <a:pt x="4228633" y="686792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262871"/>
            <a:ext cx="5251450" cy="1661297"/>
          </a:xfrm>
        </p:spPr>
        <p:txBody>
          <a:bodyPr rtlCol="0" anchor="b"/>
          <a:lstStyle>
            <a:lvl1pPr algn="l">
              <a:defRPr sz="6000" spc="300"/>
            </a:lvl1pPr>
          </a:lstStyle>
          <a:p>
            <a:pPr rtl="0"/>
            <a:r>
              <a:rPr lang="en-GB" noProof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378134"/>
            <a:ext cx="5251450" cy="36512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rtlCol="0">
            <a:noAutofit/>
          </a:bodyPr>
          <a:lstStyle>
            <a:lvl1pPr algn="l">
              <a:defRPr sz="3200" spc="300"/>
            </a:lvl1pPr>
          </a:lstStyle>
          <a:p>
            <a:pPr rtl="0"/>
            <a:r>
              <a:rPr lang="en-GB" noProof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263841"/>
            <a:ext cx="4018722" cy="4636392"/>
          </a:xfrm>
        </p:spPr>
        <p:txBody>
          <a:bodyPr lIns="0" rIns="0" rtlCol="0">
            <a:no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CA175D-816E-4F70-96CC-8A1FD0EB1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6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23519C8-24DE-471D-85A9-7A8AFACEC4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13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47F0F1E-7AF5-4B76-928C-7B28010C4F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6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63D0E8E-9491-4AF0-918D-A0B782C5FD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13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042F54CB-9200-4D74-968A-0A3E5871D9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66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D925119-27E3-496E-86BC-23416F94FB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513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F93AF7-D4DC-42B5-8A4F-B5F3ABBB0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81678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5D17-D652-4766-B11C-2E8D8390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767791"/>
            <a:ext cx="11002962" cy="823913"/>
          </a:xfrm>
        </p:spPr>
        <p:txBody>
          <a:bodyPr rtlCol="0">
            <a:noAutofit/>
          </a:bodyPr>
          <a:lstStyle>
            <a:lvl1pPr>
              <a:defRPr sz="4800" spc="3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C7A58C-70BA-43E5-BD90-83ADB63B0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A60B7-2499-42C6-8A74-ACDAE2457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5263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79BAC-E989-4203-B9B4-66280365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4607137"/>
            <a:ext cx="4114800" cy="4214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>
              <a:defRPr sz="1400" spc="300" baseline="0">
                <a:latin typeface="+mn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CCC81E-A013-4315-AD13-97BA3AA95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8756" y="1569719"/>
            <a:ext cx="9234488" cy="2651443"/>
          </a:xfrm>
        </p:spPr>
        <p:txBody>
          <a:bodyPr rtlCol="0"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0EF11611-8537-47CC-87AC-2E25428B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en-US" sz="4800" noProof="0"/>
              <a:t>Click to edit Master title style</a:t>
            </a:r>
            <a:endParaRPr lang="en-GB" sz="4800" noProof="0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1A63A52-1E65-414B-BBC3-D31F51579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8601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7E0E1A-1E64-4A9A-9C8B-69486BD112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900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E462965-19D7-4A65-B394-9AE76A5B4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3864355"/>
            <a:ext cx="5157787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en-US" spc="300" noProof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AEC14D1-0BEA-4D9A-9D96-A56B6A9B0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4531139"/>
            <a:ext cx="5157787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noProof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507BB47-1AB4-42F2-99FF-453A0622B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3864355"/>
            <a:ext cx="5183188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en-US" spc="300" noProof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438D6EEA-A0DB-4B5F-8F41-A9C1F2C09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4531139"/>
            <a:ext cx="5183188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noProof="0">
                <a:solidFill>
                  <a:schemeClr val="tx1"/>
                </a:solidFill>
              </a:rPr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4909F59-7529-454A-A1EF-3CC1EADE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083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6186F91B-547E-43BC-9BCE-04619DAA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en-US" sz="4800" noProof="0"/>
              <a:t>Click to edit Master title style</a:t>
            </a:r>
            <a:endParaRPr lang="en-GB" sz="4800" noProof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635DFA1-45D2-4EFE-8BB2-BE9663466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1" y="3669506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F2918FE-A84E-4303-AEF3-4FD66CDD73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0438" y="1624013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2401025-9BC9-4BDD-97DA-CA763CF84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2155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B7C4AAB6-897A-4ABD-AD50-2D86B197E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2920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790D65EC-6EB4-4594-91E9-5C3DE7C3B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837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611CF730-D055-47C2-A626-299F429D4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2919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F09E06A6-BFDD-42BD-BA69-2CD3BEF0F7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1" r:id="rId3"/>
    <p:sldLayoutId id="2147483651" r:id="rId4"/>
    <p:sldLayoutId id="2147483660" r:id="rId5"/>
    <p:sldLayoutId id="2147483677" r:id="rId6"/>
    <p:sldLayoutId id="2147483666" r:id="rId7"/>
    <p:sldLayoutId id="2147483679" r:id="rId8"/>
    <p:sldLayoutId id="2147483653" r:id="rId9"/>
    <p:sldLayoutId id="2147483678" r:id="rId10"/>
    <p:sldLayoutId id="2147483680" r:id="rId11"/>
    <p:sldLayoutId id="2147483681" r:id="rId12"/>
    <p:sldLayoutId id="2147483682" r:id="rId13"/>
    <p:sldLayoutId id="2147483684" r:id="rId14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 rt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en-GB"/>
              <a:t>Tuesday, February 2, 20XX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en-GB"/>
              <a:t>Sample Footer Text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813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3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diagramLayout" Target="../diagrams/layout9.xml"/><Relationship Id="rId7" Type="http://schemas.openxmlformats.org/officeDocument/2006/relationships/image" Target="../media/image3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centure.com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bstract image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9DC1498-E692-42BA-B69F-6D37E6CF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6" y="1524006"/>
            <a:ext cx="11490325" cy="823913"/>
          </a:xfrm>
        </p:spPr>
        <p:txBody>
          <a:bodyPr rtlCol="0"/>
          <a:lstStyle/>
          <a:p>
            <a:pPr rtl="0"/>
            <a:r>
              <a:rPr lang="en-GB" b="1" dirty="0">
                <a:cs typeface="B Nazanin" panose="00000400000000000000" pitchFamily="2" charset="-78"/>
              </a:rPr>
              <a:t>Artificial Intelligence In Retail Industry</a:t>
            </a:r>
            <a:br>
              <a:rPr lang="en-GB" b="1" dirty="0">
                <a:cs typeface="B Nazanin" panose="00000400000000000000" pitchFamily="2" charset="-78"/>
              </a:rPr>
            </a:br>
            <a:r>
              <a:rPr lang="fa-IR" b="1" dirty="0">
                <a:cs typeface="B Nazanin" panose="00000400000000000000" pitchFamily="2" charset="-78"/>
              </a:rPr>
              <a:t>هوش مصنوعی در صنعت </a:t>
            </a:r>
            <a:r>
              <a:rPr lang="fa-IR" b="1" dirty="0" err="1">
                <a:cs typeface="B Nazanin" panose="00000400000000000000" pitchFamily="2" charset="-78"/>
              </a:rPr>
              <a:t>خرده‌فروشی</a:t>
            </a:r>
            <a:endParaRPr lang="en-GB" b="1" dirty="0">
              <a:cs typeface="B Nazanin" panose="00000400000000000000" pitchFamily="2" charset="-78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865526-EC39-4780-A2A8-274A80A5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7972" y="3384862"/>
            <a:ext cx="4114800" cy="518795"/>
          </a:xfrm>
        </p:spPr>
        <p:txBody>
          <a:bodyPr rtlCol="0"/>
          <a:lstStyle/>
          <a:p>
            <a:pPr rtl="0"/>
            <a:r>
              <a:rPr lang="fa-IR" sz="2400" b="1" dirty="0">
                <a:cs typeface="B Nazanin" panose="00000400000000000000" pitchFamily="2" charset="-78"/>
              </a:rPr>
              <a:t>عصر هوش مصنوعی</a:t>
            </a:r>
            <a:endParaRPr lang="en-GB" sz="2400" b="1" dirty="0"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74914-293F-7F6D-3E37-0E6BC320B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20" y="6202680"/>
            <a:ext cx="982981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0B3373-BEF3-1A0E-089F-8E6454AD5CFD}"/>
              </a:ext>
            </a:extLst>
          </p:cNvPr>
          <p:cNvSpPr txBox="1"/>
          <p:nvPr/>
        </p:nvSpPr>
        <p:spPr>
          <a:xfrm>
            <a:off x="2533650" y="387350"/>
            <a:ext cx="712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>
                <a:cs typeface="B Nazanin" panose="00000400000000000000" pitchFamily="2" charset="-78"/>
              </a:rPr>
              <a:t>ترسناک شد؟!</a:t>
            </a:r>
            <a:endParaRPr lang="en-GB" sz="5400" b="1" dirty="0">
              <a:cs typeface="B Nazanin" panose="00000400000000000000" pitchFamily="2" charset="-78"/>
            </a:endParaRPr>
          </a:p>
        </p:txBody>
      </p:sp>
      <p:pic>
        <p:nvPicPr>
          <p:cNvPr id="4" name="Picture 3" descr="A cartoon of a grim reaper&#10;&#10;Description automatically generated">
            <a:extLst>
              <a:ext uri="{FF2B5EF4-FFF2-40B4-BE49-F238E27FC236}">
                <a16:creationId xmlns:a16="http://schemas.microsoft.com/office/drawing/2014/main" id="{630A481B-C37D-A55E-E7E6-0A04FE2AC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175" y="1443567"/>
            <a:ext cx="3803650" cy="50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7C0E0-A3E9-BFE6-AA83-B1BA6126C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9FE030-83AC-F111-28A6-F2450047E2DC}"/>
              </a:ext>
            </a:extLst>
          </p:cNvPr>
          <p:cNvSpPr txBox="1"/>
          <p:nvPr/>
        </p:nvSpPr>
        <p:spPr>
          <a:xfrm>
            <a:off x="2533650" y="183687"/>
            <a:ext cx="712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>
                <a:cs typeface="B Nazanin" panose="00000400000000000000" pitchFamily="2" charset="-78"/>
              </a:rPr>
              <a:t>هنوز مانده!</a:t>
            </a:r>
            <a:endParaRPr lang="en-GB" sz="5400" b="1" dirty="0">
              <a:cs typeface="B Nazanin" panose="00000400000000000000" pitchFamily="2" charset="-78"/>
            </a:endParaRPr>
          </a:p>
        </p:txBody>
      </p:sp>
      <p:pic>
        <p:nvPicPr>
          <p:cNvPr id="6" name="Picture 5" descr="A yellow emoji with green eyes&#10;&#10;Description automatically generated">
            <a:extLst>
              <a:ext uri="{FF2B5EF4-FFF2-40B4-BE49-F238E27FC236}">
                <a16:creationId xmlns:a16="http://schemas.microsoft.com/office/drawing/2014/main" id="{D017BCF6-FF81-3C73-6567-A693B674B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37" y="1547018"/>
            <a:ext cx="3763963" cy="376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2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suit&#10;&#10;Description automatically generated">
            <a:extLst>
              <a:ext uri="{FF2B5EF4-FFF2-40B4-BE49-F238E27FC236}">
                <a16:creationId xmlns:a16="http://schemas.microsoft.com/office/drawing/2014/main" id="{5C843F0F-BAC1-B1A1-2AA9-67F8A6E5B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" y="0"/>
            <a:ext cx="1218468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4C8E51-098F-4D2B-5F01-0B68319BBA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C2E478F-E849-4A8C-AF1F-CBCC78A7CBFA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43A25-9810-F033-ED5F-100F572B7B5D}"/>
              </a:ext>
            </a:extLst>
          </p:cNvPr>
          <p:cNvSpPr txBox="1"/>
          <p:nvPr/>
        </p:nvSpPr>
        <p:spPr>
          <a:xfrm>
            <a:off x="0" y="2987227"/>
            <a:ext cx="4570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24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Elon Musk predicts AI will likely be smarter than 'all humans combined' by 2029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F1355-FAB0-D7CC-B8ED-738B344F12CC}"/>
              </a:ext>
            </a:extLst>
          </p:cNvPr>
          <p:cNvSpPr txBox="1"/>
          <p:nvPr/>
        </p:nvSpPr>
        <p:spPr>
          <a:xfrm>
            <a:off x="85551" y="1008866"/>
            <a:ext cx="47445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“</a:t>
            </a:r>
            <a:r>
              <a:rPr lang="en-GB" sz="2400" b="1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My guess is that we'll have AI that is smarter than any one human probably around the end of next year (2024)</a:t>
            </a:r>
            <a:r>
              <a:rPr lang="en-GB" sz="2400" b="1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,” 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4626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C9B33-1956-1CFE-27C2-AE1841CAF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DD5676-1C24-818F-D22E-B5A0BFAE82D4}"/>
              </a:ext>
            </a:extLst>
          </p:cNvPr>
          <p:cNvSpPr txBox="1"/>
          <p:nvPr/>
        </p:nvSpPr>
        <p:spPr>
          <a:xfrm>
            <a:off x="2533650" y="2806237"/>
            <a:ext cx="712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>
                <a:cs typeface="B Nazanin" panose="00000400000000000000" pitchFamily="2" charset="-78"/>
              </a:rPr>
              <a:t>کمی </a:t>
            </a:r>
            <a:r>
              <a:rPr lang="fa-IR" sz="5400" b="1" dirty="0" err="1">
                <a:cs typeface="B Nazanin" panose="00000400000000000000" pitchFamily="2" charset="-78"/>
              </a:rPr>
              <a:t>جدی‌تر</a:t>
            </a:r>
            <a:r>
              <a:rPr lang="fa-IR" sz="5400" b="1" dirty="0">
                <a:cs typeface="B Nazanin" panose="00000400000000000000" pitchFamily="2" charset="-78"/>
              </a:rPr>
              <a:t>!</a:t>
            </a:r>
            <a:endParaRPr lang="en-GB" sz="54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60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DA1B9-EA2D-C371-A48E-4DC9660D5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1FC4AC0C-EF4E-10C5-4525-F1D0626A05BA}"/>
              </a:ext>
            </a:extLst>
          </p:cNvPr>
          <p:cNvSpPr txBox="1">
            <a:spLocks/>
          </p:cNvSpPr>
          <p:nvPr/>
        </p:nvSpPr>
        <p:spPr>
          <a:xfrm>
            <a:off x="2261304" y="-52562"/>
            <a:ext cx="7191348" cy="836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90000"/>
              </a:lnSpc>
            </a:pPr>
            <a:r>
              <a:rPr lang="fa-IR" sz="4000" b="1" spc="0" dirty="0">
                <a:cs typeface="B Nazanin" panose="00000400000000000000" pitchFamily="2" charset="-78"/>
              </a:rPr>
              <a:t>مقایسه با </a:t>
            </a:r>
            <a:r>
              <a:rPr lang="fa-IR" sz="4000" b="1" spc="0" dirty="0">
                <a:solidFill>
                  <a:srgbClr val="00B050"/>
                </a:solidFill>
                <a:cs typeface="B Nazanin" panose="00000400000000000000" pitchFamily="2" charset="-78"/>
              </a:rPr>
              <a:t>آدمها</a:t>
            </a:r>
            <a:endParaRPr lang="fa-IR" sz="8000" b="1" spc="0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pic>
        <p:nvPicPr>
          <p:cNvPr id="8" name="Picture 7" descr="A screenshot of a graph&#10;&#10;Description automatically generated">
            <a:extLst>
              <a:ext uri="{FF2B5EF4-FFF2-40B4-BE49-F238E27FC236}">
                <a16:creationId xmlns:a16="http://schemas.microsoft.com/office/drawing/2014/main" id="{AE3D80FF-E443-7EC3-EFDC-9FEEFEE6A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461"/>
            <a:ext cx="12039633" cy="67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3A966-6D91-D752-C81E-0FC0BC80F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49DBB3-B44A-24D5-AD67-DDBB8FA3001B}"/>
              </a:ext>
            </a:extLst>
          </p:cNvPr>
          <p:cNvSpPr txBox="1"/>
          <p:nvPr/>
        </p:nvSpPr>
        <p:spPr>
          <a:xfrm>
            <a:off x="2117233" y="0"/>
            <a:ext cx="768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سکانس </a:t>
            </a:r>
            <a:r>
              <a:rPr lang="fa-IR" sz="3600" b="1" dirty="0">
                <a:solidFill>
                  <a:srgbClr val="FF0000"/>
                </a:solidFill>
                <a:latin typeface="Gill Sans MT"/>
                <a:cs typeface="B Nazanin" panose="00000400000000000000" pitchFamily="2" charset="-78"/>
              </a:rPr>
              <a:t>دوم</a:t>
            </a: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: </a:t>
            </a: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ازدواج هوش مصنوعی و </a:t>
            </a:r>
            <a:r>
              <a:rPr kumimoji="0" lang="fa-I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داده‌ها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FBAD2-596D-9717-F760-FDE1C3FAC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654" y="786685"/>
            <a:ext cx="6071315" cy="6071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EDD412-AEEE-0BEF-419A-23162B5375A3}"/>
              </a:ext>
            </a:extLst>
          </p:cNvPr>
          <p:cNvSpPr txBox="1"/>
          <p:nvPr/>
        </p:nvSpPr>
        <p:spPr>
          <a:xfrm>
            <a:off x="9222346" y="2899012"/>
            <a:ext cx="2771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200" b="1" dirty="0">
                <a:latin typeface="Calibri" panose="020F0502020204030204"/>
                <a:cs typeface="B Nazanin" panose="00000400000000000000" pitchFamily="2" charset="-78"/>
              </a:rPr>
              <a:t>این تصویر با هوش مصنوعی ساخته شده است!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273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D9058-0EA9-4639-0D02-7B2E65A01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125458-6EB0-1C3D-C791-E0979E4415C8}"/>
              </a:ext>
            </a:extLst>
          </p:cNvPr>
          <p:cNvSpPr txBox="1"/>
          <p:nvPr/>
        </p:nvSpPr>
        <p:spPr>
          <a:xfrm>
            <a:off x="2479675" y="-95250"/>
            <a:ext cx="712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54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تفاهم دارند؟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FFDE64C-93EF-30E8-1B78-1CBD275130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0100139"/>
              </p:ext>
            </p:extLst>
          </p:nvPr>
        </p:nvGraphicFramePr>
        <p:xfrm>
          <a:off x="53788" y="828080"/>
          <a:ext cx="12138212" cy="6029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253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932036-2A3F-47EA-8D2E-5077FA9CE1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B4932036-2A3F-47EA-8D2E-5077FA9CE1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FA86DC-381D-4813-9E98-E5B4AC179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BBFA86DC-381D-4813-9E98-E5B4AC1790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58E5DF-45CD-49EB-91EB-DDA9F1628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5858E5DF-45CD-49EB-91EB-DDA9F1628F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FE42C5-0FB8-454F-A56C-6B0CD5E04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E1FE42C5-0FB8-454F-A56C-6B0CD5E04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1B65AE-D86E-4780-BA4B-8A122E5E5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181B65AE-D86E-4780-BA4B-8A122E5E58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01CE66-A55F-4BD6-8286-5979BA6F22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D201CE66-A55F-4BD6-8286-5979BA6F22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10C396-5750-4318-B7DB-B8D8596C0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A910C396-5750-4318-B7DB-B8D8596C0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51C2E0-D130-4755-9172-6F569824B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0151C2E0-D130-4755-9172-6F569824B4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8FCFF-22AC-575C-D36E-455D7C7C6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E723D4-9E20-A0A5-6AB2-EC3521F29CF2}"/>
              </a:ext>
            </a:extLst>
          </p:cNvPr>
          <p:cNvSpPr txBox="1"/>
          <p:nvPr/>
        </p:nvSpPr>
        <p:spPr>
          <a:xfrm>
            <a:off x="2533650" y="2806237"/>
            <a:ext cx="712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>
                <a:cs typeface="B Nazanin" panose="00000400000000000000" pitchFamily="2" charset="-78"/>
              </a:rPr>
              <a:t>اما چرا اینقدر؟</a:t>
            </a:r>
            <a:endParaRPr lang="en-GB" sz="54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778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8E358-CFE1-0B30-FF79-8E8A32F3F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C0DA659-A55A-5E8F-7344-580226DF1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50" y="431780"/>
            <a:ext cx="13038700" cy="733426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D96DAD6-DCF3-71C5-033A-BF21FFF884FE}"/>
              </a:ext>
            </a:extLst>
          </p:cNvPr>
          <p:cNvSpPr txBox="1">
            <a:spLocks/>
          </p:cNvSpPr>
          <p:nvPr/>
        </p:nvSpPr>
        <p:spPr>
          <a:xfrm>
            <a:off x="2261304" y="-52562"/>
            <a:ext cx="7191348" cy="836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90000"/>
              </a:lnSpc>
            </a:pPr>
            <a:r>
              <a:rPr lang="fa-IR" sz="4000" b="1" spc="0" dirty="0">
                <a:cs typeface="B Nazanin" panose="00000400000000000000" pitchFamily="2" charset="-78"/>
              </a:rPr>
              <a:t>مقایسه با </a:t>
            </a:r>
            <a:r>
              <a:rPr lang="fa-IR" sz="4000" b="1" spc="0" dirty="0">
                <a:solidFill>
                  <a:srgbClr val="00B050"/>
                </a:solidFill>
                <a:cs typeface="B Nazanin" panose="00000400000000000000" pitchFamily="2" charset="-78"/>
              </a:rPr>
              <a:t>نوابغ</a:t>
            </a:r>
            <a:endParaRPr lang="fa-IR" sz="8000" b="1" spc="0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A4F89A-D311-E04D-3667-DD970ED59B16}"/>
              </a:ext>
            </a:extLst>
          </p:cNvPr>
          <p:cNvSpPr txBox="1"/>
          <p:nvPr/>
        </p:nvSpPr>
        <p:spPr>
          <a:xfrm>
            <a:off x="10875982" y="4184724"/>
            <a:ext cx="1124174" cy="467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01C8E0-3F3E-0ABC-B86B-97BD340D5ECE}"/>
              </a:ext>
            </a:extLst>
          </p:cNvPr>
          <p:cNvSpPr txBox="1"/>
          <p:nvPr/>
        </p:nvSpPr>
        <p:spPr>
          <a:xfrm>
            <a:off x="8936019" y="4240305"/>
            <a:ext cx="1124174" cy="467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CA32A-4069-EBE7-6F60-C72C46CDE67F}"/>
              </a:ext>
            </a:extLst>
          </p:cNvPr>
          <p:cNvSpPr txBox="1"/>
          <p:nvPr/>
        </p:nvSpPr>
        <p:spPr>
          <a:xfrm>
            <a:off x="10803052" y="4657161"/>
            <a:ext cx="1270033" cy="467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82F1B-0AC1-086B-E2B2-49F2B5D63DD4}"/>
              </a:ext>
            </a:extLst>
          </p:cNvPr>
          <p:cNvSpPr txBox="1"/>
          <p:nvPr/>
        </p:nvSpPr>
        <p:spPr>
          <a:xfrm>
            <a:off x="8863089" y="4737193"/>
            <a:ext cx="1270033" cy="467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51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16764-000A-3EEA-98B2-1A51377F4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75D37-EA5C-C30D-E78F-133F92413C5C}"/>
              </a:ext>
            </a:extLst>
          </p:cNvPr>
          <p:cNvSpPr txBox="1"/>
          <p:nvPr/>
        </p:nvSpPr>
        <p:spPr>
          <a:xfrm>
            <a:off x="2479675" y="-95250"/>
            <a:ext cx="712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54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خوشبخت </a:t>
            </a:r>
            <a:r>
              <a:rPr lang="fa-IR" sz="5400" b="1" dirty="0" err="1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می‌شوند</a:t>
            </a:r>
            <a:r>
              <a:rPr lang="fa-IR" sz="54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؟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A3C1230-115D-BB3D-F52A-9E868C188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7199293"/>
              </p:ext>
            </p:extLst>
          </p:nvPr>
        </p:nvGraphicFramePr>
        <p:xfrm>
          <a:off x="1581239" y="719666"/>
          <a:ext cx="9333606" cy="6305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652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6DFE33-934D-4C60-B1C8-FFA9AABAC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C86DFE33-934D-4C60-B1C8-FFA9AABAC7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9513619-00B3-4D4A-8068-E15F12F8A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99513619-00B3-4D4A-8068-E15F12F8A0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3739EC8-76D5-46CF-92B0-0537309FD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D3739EC8-76D5-46CF-92B0-0537309FD5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25E440A-0821-47A4-BAB8-D85B8EA8D7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425E440A-0821-47A4-BAB8-D85B8EA8D7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37D671A-5B09-4870-95CD-4205A746A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937D671A-5B09-4870-95CD-4205A746AB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885229-8515-46D7-BF54-67D824CFB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DB885229-8515-46D7-BF54-67D824CFB6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C072FAF-09FB-4B61-BD43-A24FBD77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graphicEl>
                                              <a:dgm id="{7C072FAF-09FB-4B61-BD43-A24FBD773E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573C210-EEB7-4512-A499-5BFD2510B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graphicEl>
                                              <a:dgm id="{E573C210-EEB7-4512-A499-5BFD2510B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6A1041-A7FF-495E-B662-CC5195C6C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EA6A1041-A7FF-495E-B662-CC5195C6C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BF36DC-CFE9-4979-9C07-F9F49AEBC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7EBF36DC-CFE9-4979-9C07-F9F49AEBC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8021" y="75646"/>
            <a:ext cx="9750638" cy="554037"/>
          </a:xfrm>
        </p:spPr>
        <p:txBody>
          <a:bodyPr/>
          <a:lstStyle/>
          <a:p>
            <a:pPr algn="l" rtl="0"/>
            <a:r>
              <a:rPr lang="en-US" sz="3600" b="1" dirty="0">
                <a:solidFill>
                  <a:schemeClr val="bg1"/>
                </a:solidFill>
                <a:latin typeface="Segoe Marker" panose="03080602040302020204" pitchFamily="66" charset="0"/>
              </a:rPr>
              <a:t>Mohammad Reza </a:t>
            </a:r>
            <a:r>
              <a:rPr lang="en-US" sz="3600" b="1" dirty="0" err="1">
                <a:solidFill>
                  <a:schemeClr val="bg1"/>
                </a:solidFill>
                <a:latin typeface="Segoe Marker" panose="03080602040302020204" pitchFamily="66" charset="0"/>
              </a:rPr>
              <a:t>Ghodoosi</a:t>
            </a:r>
            <a:endParaRPr lang="en-US" sz="3600" b="1" dirty="0">
              <a:solidFill>
                <a:schemeClr val="bg1"/>
              </a:solidFill>
              <a:latin typeface="Segoe Marker" panose="03080602040302020204" pitchFamily="66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11095819"/>
              </p:ext>
            </p:extLst>
          </p:nvPr>
        </p:nvGraphicFramePr>
        <p:xfrm>
          <a:off x="219052" y="1084905"/>
          <a:ext cx="11928704" cy="5734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2371708" y="489804"/>
            <a:ext cx="10650829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Deputy CEO at Spehr </a:t>
            </a:r>
            <a:r>
              <a:rPr lang="en-US" sz="2000" b="1" i="1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Saderat</a:t>
            </a:r>
            <a:r>
              <a:rPr lang="en-US" sz="2000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- PhD in IT Management</a:t>
            </a:r>
            <a:endParaRPr lang="fa-IR" sz="2000" b="1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Tel: 091257021130</a:t>
            </a:r>
          </a:p>
          <a:p>
            <a:pPr>
              <a:lnSpc>
                <a:spcPct val="150000"/>
              </a:lnSpc>
            </a:pPr>
            <a:r>
              <a:rPr lang="en-GB" sz="2000" b="1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Linkedin</a:t>
            </a:r>
            <a:r>
              <a:rPr lang="en-GB" sz="20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: </a:t>
            </a:r>
            <a:r>
              <a:rPr lang="en-GB" sz="2000" b="1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MRGhodoosi</a:t>
            </a:r>
            <a:endParaRPr lang="en-GB" sz="2000" b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Instagram: </a:t>
            </a:r>
            <a:r>
              <a:rPr lang="en-GB" sz="2000" b="1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DrGhodoosi</a:t>
            </a:r>
            <a:endParaRPr lang="en-US" sz="2000" b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4000500" lvl="8" rtl="1">
              <a:lnSpc>
                <a:spcPct val="150000"/>
              </a:lnSpc>
            </a:pPr>
            <a:endParaRPr lang="fa-IR" sz="2400" b="1" i="1" dirty="0">
              <a:latin typeface="Adobe Devanagari" panose="02040503050201020203" pitchFamily="18" charset="0"/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879B34-37AC-B837-E21C-639F3E2A3B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92" r="2592"/>
          <a:stretch/>
        </p:blipFill>
        <p:spPr>
          <a:xfrm>
            <a:off x="219052" y="685966"/>
            <a:ext cx="1660032" cy="1750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02BB317E-87DE-552E-2ED4-00693EF38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9282" y="1398846"/>
            <a:ext cx="464386" cy="464386"/>
          </a:xfrm>
          <a:prstGeom prst="rect">
            <a:avLst/>
          </a:prstGeom>
        </p:spPr>
      </p:pic>
      <p:pic>
        <p:nvPicPr>
          <p:cNvPr id="9" name="Picture 8" descr="A logo of a camera&#10;&#10;Description automatically generated">
            <a:extLst>
              <a:ext uri="{FF2B5EF4-FFF2-40B4-BE49-F238E27FC236}">
                <a16:creationId xmlns:a16="http://schemas.microsoft.com/office/drawing/2014/main" id="{A55329CD-5E1B-5205-3CC1-0DBA73733F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282" y="1924648"/>
            <a:ext cx="464386" cy="46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8CD7EF-8B1D-4D20-B905-1496B42EC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C38CD7EF-8B1D-4D20-B905-1496B42EC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7FC2-92A7-4893-8FC4-8E81D32C2B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16237FC2-92A7-4893-8FC4-8E81D32C2B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8A8BD9-824F-4A1C-8197-F120F2264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AA8A8BD9-824F-4A1C-8197-F120F2264D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1801E5-F079-4B20-B3C4-238EBA039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801801E5-F079-4B20-B3C4-238EBA039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EBC350-093A-438A-A813-7EB9A7E5D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8CEBC350-093A-438A-A813-7EB9A7E5D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98D85B-60DE-4F57-A976-98FE0664B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4198D85B-60DE-4F57-A976-98FE0664B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CEF83C-BDBB-4A12-92D4-66BDDB44B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C7CEF83C-BDBB-4A12-92D4-66BDDB44B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5FEDCD-AE78-4E6E-B49D-827E12E9F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D25FEDCD-AE78-4E6E-B49D-827E12E9F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02B2-ADEB-7DAE-89E4-3DBBD1DB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880746"/>
            <a:ext cx="11002962" cy="4928383"/>
          </a:xfrm>
        </p:spPr>
        <p:txBody>
          <a:bodyPr/>
          <a:lstStyle/>
          <a:p>
            <a:r>
              <a:rPr lang="fa-IR" b="1" dirty="0">
                <a:cs typeface="B Nazanin" panose="00000400000000000000" pitchFamily="2" charset="-78"/>
              </a:rPr>
              <a:t>هرچه </a:t>
            </a:r>
            <a:r>
              <a:rPr lang="fa-IR" b="1" dirty="0" err="1">
                <a:solidFill>
                  <a:srgbClr val="00B050"/>
                </a:solidFill>
                <a:cs typeface="B Nazanin" panose="00000400000000000000" pitchFamily="2" charset="-78"/>
              </a:rPr>
              <a:t>داده‌های</a:t>
            </a:r>
            <a:r>
              <a:rPr lang="fa-IR" b="1" dirty="0">
                <a:solidFill>
                  <a:srgbClr val="00B050"/>
                </a:solidFill>
                <a:cs typeface="B Nazanin" panose="00000400000000000000" pitchFamily="2" charset="-78"/>
              </a:rPr>
              <a:t> بیشتر و </a:t>
            </a:r>
            <a:r>
              <a:rPr lang="fa-IR" b="1" dirty="0" err="1">
                <a:solidFill>
                  <a:srgbClr val="00B050"/>
                </a:solidFill>
                <a:cs typeface="B Nazanin" panose="00000400000000000000" pitchFamily="2" charset="-78"/>
              </a:rPr>
              <a:t>باکیفیت‌تری</a:t>
            </a:r>
            <a:r>
              <a:rPr lang="fa-IR" b="1" dirty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b="1" dirty="0">
                <a:cs typeface="B Nazanin" panose="00000400000000000000" pitchFamily="2" charset="-78"/>
              </a:rPr>
              <a:t>در اختیار هوش مصنوعی قرار گیرد، </a:t>
            </a:r>
            <a:r>
              <a:rPr lang="fa-IR" b="1" dirty="0">
                <a:solidFill>
                  <a:srgbClr val="00B050"/>
                </a:solidFill>
                <a:cs typeface="B Nazanin" panose="00000400000000000000" pitchFamily="2" charset="-78"/>
              </a:rPr>
              <a:t>بهبود عملکرد هوش مصنوعی</a:t>
            </a:r>
            <a:r>
              <a:rPr lang="fa-IR" b="1" dirty="0">
                <a:cs typeface="B Nazanin" panose="00000400000000000000" pitchFamily="2" charset="-78"/>
              </a:rPr>
              <a:t> را خواهیم دید</a:t>
            </a:r>
            <a:br>
              <a:rPr lang="fa-IR" b="1" dirty="0">
                <a:cs typeface="B Nazanin" panose="00000400000000000000" pitchFamily="2" charset="-78"/>
              </a:rPr>
            </a:br>
            <a:r>
              <a:rPr lang="fa-IR" b="1" dirty="0">
                <a:cs typeface="B Nazanin" panose="00000400000000000000" pitchFamily="2" charset="-78"/>
              </a:rPr>
              <a:t> و</a:t>
            </a:r>
            <a:br>
              <a:rPr lang="fa-IR" b="1" dirty="0">
                <a:cs typeface="B Nazanin" panose="00000400000000000000" pitchFamily="2" charset="-78"/>
              </a:rPr>
            </a:br>
            <a:r>
              <a:rPr lang="fa-IR" b="1" dirty="0">
                <a:cs typeface="B Nazanin" panose="00000400000000000000" pitchFamily="2" charset="-78"/>
              </a:rPr>
              <a:t> هرچه </a:t>
            </a:r>
            <a:r>
              <a:rPr lang="fa-IR" b="1" dirty="0">
                <a:solidFill>
                  <a:srgbClr val="00B050"/>
                </a:solidFill>
                <a:cs typeface="B Nazanin" panose="00000400000000000000" pitchFamily="2" charset="-78"/>
              </a:rPr>
              <a:t>هوش مصنوعی </a:t>
            </a:r>
            <a:r>
              <a:rPr lang="fa-IR" b="1" dirty="0" err="1">
                <a:solidFill>
                  <a:srgbClr val="00B050"/>
                </a:solidFill>
                <a:cs typeface="B Nazanin" panose="00000400000000000000" pitchFamily="2" charset="-78"/>
              </a:rPr>
              <a:t>پیشرفته‌تر</a:t>
            </a:r>
            <a:r>
              <a:rPr lang="fa-IR" b="1" dirty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b="1" dirty="0">
                <a:cs typeface="B Nazanin" panose="00000400000000000000" pitchFamily="2" charset="-78"/>
              </a:rPr>
              <a:t>شود، </a:t>
            </a:r>
            <a:r>
              <a:rPr lang="fa-IR" b="1" dirty="0">
                <a:solidFill>
                  <a:srgbClr val="00B050"/>
                </a:solidFill>
                <a:cs typeface="B Nazanin" panose="00000400000000000000" pitchFamily="2" charset="-78"/>
              </a:rPr>
              <a:t>قدرت تحلیل </a:t>
            </a:r>
            <a:r>
              <a:rPr lang="fa-IR" b="1" dirty="0" err="1">
                <a:solidFill>
                  <a:srgbClr val="00B050"/>
                </a:solidFill>
                <a:cs typeface="B Nazanin" panose="00000400000000000000" pitchFamily="2" charset="-78"/>
              </a:rPr>
              <a:t>داده‌ها</a:t>
            </a:r>
            <a:r>
              <a:rPr lang="fa-IR" b="1" dirty="0">
                <a:cs typeface="B Nazanin" panose="00000400000000000000" pitchFamily="2" charset="-78"/>
              </a:rPr>
              <a:t> بیشتر خواهد شد. </a:t>
            </a:r>
            <a:br>
              <a:rPr lang="fa-IR" b="1" dirty="0">
                <a:cs typeface="B Nazanin" panose="00000400000000000000" pitchFamily="2" charset="-78"/>
              </a:rPr>
            </a:br>
            <a:br>
              <a:rPr lang="fa-IR" b="1" dirty="0">
                <a:cs typeface="B Nazanin" panose="00000400000000000000" pitchFamily="2" charset="-78"/>
              </a:rPr>
            </a:br>
            <a:r>
              <a:rPr lang="fa-IR" b="1" dirty="0">
                <a:solidFill>
                  <a:srgbClr val="00B0F0"/>
                </a:solidFill>
                <a:cs typeface="B Nazanin" panose="00000400000000000000" pitchFamily="2" charset="-78"/>
              </a:rPr>
              <a:t>این ازدواج، پایه و اساس عصر </a:t>
            </a:r>
            <a:r>
              <a:rPr lang="fa-IR" b="1" dirty="0" err="1">
                <a:solidFill>
                  <a:srgbClr val="00B0F0"/>
                </a:solidFill>
                <a:cs typeface="B Nazanin" panose="00000400000000000000" pitchFamily="2" charset="-78"/>
              </a:rPr>
              <a:t>داده‌محور</a:t>
            </a:r>
            <a:r>
              <a:rPr lang="fa-IR" b="1" dirty="0">
                <a:solidFill>
                  <a:srgbClr val="00B0F0"/>
                </a:solidFill>
                <a:cs typeface="B Nazanin" panose="00000400000000000000" pitchFamily="2" charset="-78"/>
              </a:rPr>
              <a:t> و آینده دیجیتال است.</a:t>
            </a:r>
            <a:endParaRPr lang="en-GB" b="1" dirty="0">
              <a:solidFill>
                <a:srgbClr val="00B0F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02966-85CA-0011-7F67-70D3B16C64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C2E478F-E849-4A8C-AF1F-CBCC78A7CBFA}" type="slidenum">
              <a:rPr lang="en-GB" noProof="0" smtClean="0"/>
              <a:t>20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4156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4DE98-9474-D8C7-21B6-78661F8B3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F29119-D969-1BAE-F831-22C977988E21}"/>
              </a:ext>
            </a:extLst>
          </p:cNvPr>
          <p:cNvSpPr txBox="1"/>
          <p:nvPr/>
        </p:nvSpPr>
        <p:spPr>
          <a:xfrm>
            <a:off x="2117232" y="0"/>
            <a:ext cx="8507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سکانس سوم: </a:t>
            </a: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تولّد</a:t>
            </a:r>
            <a:r>
              <a:rPr kumimoji="0" lang="fa-IR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 فرزندان</a:t>
            </a: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 هوش مصنوعی و </a:t>
            </a:r>
            <a:r>
              <a:rPr kumimoji="0" lang="fa-I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داده‌ها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E748E-0F62-6C33-4491-2E84FE8A2D99}"/>
              </a:ext>
            </a:extLst>
          </p:cNvPr>
          <p:cNvSpPr txBox="1"/>
          <p:nvPr/>
        </p:nvSpPr>
        <p:spPr>
          <a:xfrm>
            <a:off x="9222346" y="2899012"/>
            <a:ext cx="2771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این تصویر با هوش مصنوعی ساخته شده است!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6" name="Picture 5" descr="A group of robots and a dog&#10;&#10;Description automatically generated">
            <a:extLst>
              <a:ext uri="{FF2B5EF4-FFF2-40B4-BE49-F238E27FC236}">
                <a16:creationId xmlns:a16="http://schemas.microsoft.com/office/drawing/2014/main" id="{9E25E4BE-E9AA-08B2-47C6-E15E5D205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564" y="646331"/>
            <a:ext cx="6251620" cy="625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8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9CAF1-C8FE-AFB1-BDD6-3F66AB61D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499267-A1A7-95AF-9345-D25D89A8B26B}"/>
              </a:ext>
            </a:extLst>
          </p:cNvPr>
          <p:cNvSpPr txBox="1"/>
          <p:nvPr/>
        </p:nvSpPr>
        <p:spPr>
          <a:xfrm>
            <a:off x="2479675" y="-95250"/>
            <a:ext cx="712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فرزندانشون</a:t>
            </a:r>
            <a:r>
              <a:rPr kumimoji="0" lang="fa-I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؟ </a:t>
            </a:r>
            <a:r>
              <a:rPr kumimoji="0" lang="fa-IR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چیکارن</a:t>
            </a:r>
            <a:r>
              <a:rPr kumimoji="0" lang="fa-I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؟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9C52F-18DE-E898-E28A-2713E862A60D}"/>
              </a:ext>
            </a:extLst>
          </p:cNvPr>
          <p:cNvSpPr txBox="1"/>
          <p:nvPr/>
        </p:nvSpPr>
        <p:spPr>
          <a:xfrm>
            <a:off x="2479675" y="933898"/>
            <a:ext cx="712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سه دسته </a:t>
            </a:r>
            <a:r>
              <a:rPr kumimoji="0" lang="fa-IR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میشن</a:t>
            </a:r>
            <a:r>
              <a:rPr lang="fa-IR" sz="54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!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33FBB00-FDD8-17E1-06AC-170860613C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779154"/>
              </p:ext>
            </p:extLst>
          </p:nvPr>
        </p:nvGraphicFramePr>
        <p:xfrm>
          <a:off x="360382" y="1963046"/>
          <a:ext cx="11274014" cy="5967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40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29EA03-EC3E-4299-B45E-E1679E8C1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2B29EA03-EC3E-4299-B45E-E1679E8C18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2FA84A-79E2-4C77-9847-0159377B2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9C2FA84A-79E2-4C77-9847-0159377B2F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BBD6CC-66E8-45F8-9179-EAFC6A454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7CBBD6CC-66E8-45F8-9179-EAFC6A454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A677B4-C6C1-4478-AE84-A9A89A57A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54A677B4-C6C1-4478-AE84-A9A89A57A8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8AF4E0-F7D2-4FB6-8D94-5FA724F32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C18AF4E0-F7D2-4FB6-8D94-5FA724F32B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183DC9F-ED79-4907-B205-78B843D04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8183DC9F-ED79-4907-B205-78B843D044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2BA213-5EAF-43AA-B91A-C7732588E4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D02BA213-5EAF-43AA-B91A-C7732588E4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3C0388-299A-4467-A232-DBB399F5A4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0F3C0388-299A-4467-A232-DBB399F5A4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D7122B-0AAC-4E28-80D7-F6084369C7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76D7122B-0AAC-4E28-80D7-F6084369C7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B425E0-AC1B-44D3-BFE3-A61713E72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C1B425E0-AC1B-44D3-BFE3-A61713E72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688398-E392-4861-A128-620CC6BB0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61688398-E392-4861-A128-620CC6BB0F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29D4A4D-6849-4828-803B-92E28A22E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529D4A4D-6849-4828-803B-92E28A22E9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150F32-F807-4B68-AA56-6300E2786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99150F32-F807-4B68-AA56-6300E2786B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03E877B-4E76-421A-B837-156681A1EF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graphicEl>
                                              <a:dgm id="{A03E877B-4E76-421A-B837-156681A1EF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F88F012-EB81-4148-9750-77CD441F9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4F88F012-EB81-4148-9750-77CD441F9A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1E1E0A1-4219-4175-B0DA-886BBA63A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graphicEl>
                                              <a:dgm id="{41E1E0A1-4219-4175-B0DA-886BBA63A6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A10414-3A6A-4EF9-8E1E-CA6593697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graphicEl>
                                              <a:dgm id="{CAA10414-3A6A-4EF9-8E1E-CA6593697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31BC2B-AF22-4F6B-8C16-EE8442539E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1C31BC2B-AF22-4F6B-8C16-EE8442539E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827EBE7-8005-48F3-BF57-DE15FD7B3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dgm id="{7827EBE7-8005-48F3-BF57-DE15FD7B34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999309-6AE1-4063-A018-CCCE13BFD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>
                                            <p:graphicEl>
                                              <a:dgm id="{D6999309-6AE1-4063-A018-CCCE13BFDF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72F80D-9C26-4AD8-B176-F9512717E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>
                                            <p:graphicEl>
                                              <a:dgm id="{6A72F80D-9C26-4AD8-B176-F9512717E9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F77A8A-5059-42E2-A6D1-F0E55A201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>
                                            <p:graphicEl>
                                              <a:dgm id="{75F77A8A-5059-42E2-A6D1-F0E55A201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0A635B-0551-483D-847C-5C80E69EA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">
                                            <p:graphicEl>
                                              <a:dgm id="{160A635B-0551-483D-847C-5C80E69EA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62037F2-5010-4909-B6AA-2C1B2E2959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>
                                            <p:graphicEl>
                                              <a:dgm id="{B62037F2-5010-4909-B6AA-2C1B2E2959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175B2B-6814-4452-B7E2-D6FF000DD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">
                                            <p:graphicEl>
                                              <a:dgm id="{E7175B2B-6814-4452-B7E2-D6FF000DD9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0996E-DD8F-4E5D-86D7-9C637EC56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">
                                            <p:graphicEl>
                                              <a:dgm id="{F210996E-DD8F-4E5D-86D7-9C637EC56B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3C2C5A-35A7-4E3A-8D7E-A80CA5DE8D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373C2C5A-35A7-4E3A-8D7E-A80CA5DE8D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9E9439-24D8-45AE-A51D-037C80014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">
                                            <p:graphicEl>
                                              <a:dgm id="{7B9E9439-24D8-45AE-A51D-037C800149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0EC316-3992-4955-B5CB-621CD1FE5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">
                                            <p:graphicEl>
                                              <a:dgm id="{BF0EC316-3992-4955-B5CB-621CD1FE5A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0F0B51-A0EF-4A32-A523-C93890F743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">
                                            <p:graphicEl>
                                              <a:dgm id="{570F0B51-A0EF-4A32-A523-C93890F743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E72E99-03F0-43D1-8348-77B71B027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A1E72E99-03F0-43D1-8348-77B71B0278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DFAA09-872F-4A81-9FAA-0B28E06F5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">
                                            <p:graphicEl>
                                              <a:dgm id="{58DFAA09-872F-4A81-9FAA-0B28E06F56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8B00EC-20BF-41AA-8A33-1D0F125C7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">
                                            <p:graphicEl>
                                              <a:dgm id="{5C8B00EC-20BF-41AA-8A33-1D0F125C77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Graphic spid="6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C866B-9D23-7E3E-E421-3E31FD0BC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of value&#10;&#10;Description automatically generated with medium confidence">
            <a:extLst>
              <a:ext uri="{FF2B5EF4-FFF2-40B4-BE49-F238E27FC236}">
                <a16:creationId xmlns:a16="http://schemas.microsoft.com/office/drawing/2014/main" id="{DB28E1B9-F403-0BCF-5AED-36927D8B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93637" cy="738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53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D893C-D616-DA8A-C566-3C37EB0DCF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en-GB" noProof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2D756-194A-22C6-F5BD-7EAD0D858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C2E478F-E849-4A8C-AF1F-CBCC78A7CBFA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6" name="Picture 5" descr="A graph of a number of blue bars&#10;&#10;Description automatically generated with medium confidence">
            <a:extLst>
              <a:ext uri="{FF2B5EF4-FFF2-40B4-BE49-F238E27FC236}">
                <a16:creationId xmlns:a16="http://schemas.microsoft.com/office/drawing/2014/main" id="{1846D5A8-B528-7C39-DD63-CB7233968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905" y="-56271"/>
            <a:ext cx="9023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78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F7BBD-4DB5-2990-6223-65B13ED63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1668BE-2167-880B-D48D-4B260AEF230C}"/>
              </a:ext>
            </a:extLst>
          </p:cNvPr>
          <p:cNvSpPr txBox="1"/>
          <p:nvPr/>
        </p:nvSpPr>
        <p:spPr>
          <a:xfrm>
            <a:off x="2177545" y="2244538"/>
            <a:ext cx="7836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یه</a:t>
            </a:r>
            <a:r>
              <a:rPr kumimoji="0" lang="fa-I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 سوال مهم: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54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اگر این فرزندان بیان چی میشه؟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349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ght bulb with text on it&#10;&#10;Description automatically generated">
            <a:extLst>
              <a:ext uri="{FF2B5EF4-FFF2-40B4-BE49-F238E27FC236}">
                <a16:creationId xmlns:a16="http://schemas.microsoft.com/office/drawing/2014/main" id="{B0CEAC65-AB47-C0C2-5E86-E5EDACFA1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1595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9F7A4-3519-ABB7-4545-E347B13C1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virtual reality glasses&#10;&#10;Description automatically generated">
            <a:extLst>
              <a:ext uri="{FF2B5EF4-FFF2-40B4-BE49-F238E27FC236}">
                <a16:creationId xmlns:a16="http://schemas.microsoft.com/office/drawing/2014/main" id="{55B2AA99-872C-D6ED-E370-6A453ABD6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97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F6403-A233-4D39-A4A1-997C10FC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0E953A-9F12-ECF9-8978-A3BFCC5B638D}"/>
              </a:ext>
            </a:extLst>
          </p:cNvPr>
          <p:cNvSpPr txBox="1"/>
          <p:nvPr/>
        </p:nvSpPr>
        <p:spPr>
          <a:xfrm>
            <a:off x="2117232" y="0"/>
            <a:ext cx="85078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سکانس چهارم: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600" b="1" dirty="0">
                <a:latin typeface="Gill Sans MT"/>
                <a:cs typeface="B Nazanin" panose="00000400000000000000" pitchFamily="2" charset="-78"/>
              </a:rPr>
              <a:t>فرزندان هوش مصنوعی در </a:t>
            </a:r>
            <a:r>
              <a:rPr lang="en-GB" sz="3600" b="1" dirty="0">
                <a:latin typeface="Gill Sans MT"/>
                <a:cs typeface="B Nazanin" panose="00000400000000000000" pitchFamily="2" charset="-78"/>
              </a:rPr>
              <a:t>Retail</a:t>
            </a:r>
            <a:endParaRPr lang="fa-IR" sz="3600" b="1" dirty="0">
              <a:latin typeface="Gill Sans MT"/>
              <a:cs typeface="B Nazanin" panose="000004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/>
              <a:ea typeface="+mn-ea"/>
              <a:cs typeface="B Nazanin" panose="000004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600" b="1" dirty="0">
                <a:latin typeface="Gill Sans MT"/>
                <a:cs typeface="B Nazanin" panose="00000400000000000000" pitchFamily="2" charset="-78"/>
              </a:rPr>
              <a:t>یا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3600" b="1" dirty="0">
              <a:latin typeface="Gill Sans MT"/>
              <a:cs typeface="B Nazanin" panose="000004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آیا </a:t>
            </a: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هوش</a:t>
            </a:r>
            <a:r>
              <a:rPr kumimoji="0" lang="fa-IR" sz="36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 مصنوعی و داده </a:t>
            </a:r>
            <a:r>
              <a:rPr kumimoji="0" lang="fa-IR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در صنعت خرده فروشی و فروشگاه زنجیره ای منجر به </a:t>
            </a:r>
            <a:r>
              <a:rPr kumimoji="0" lang="fa-IR" sz="36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موفقیت</a:t>
            </a:r>
            <a:r>
              <a:rPr kumimoji="0" lang="fa-IR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میشن</a:t>
            </a:r>
            <a:r>
              <a:rPr kumimoji="0" lang="fa-IR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؟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61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6A5DD-9EB6-9D2D-11AF-E154AA4E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7359FD-CEB9-0A52-E591-75CC994C1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27D082-DDB0-E7B9-79F0-22D241CB7115}"/>
              </a:ext>
            </a:extLst>
          </p:cNvPr>
          <p:cNvSpPr txBox="1"/>
          <p:nvPr/>
        </p:nvSpPr>
        <p:spPr>
          <a:xfrm>
            <a:off x="7876868" y="2278828"/>
            <a:ext cx="3499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روی </a:t>
            </a:r>
            <a:r>
              <a:rPr kumimoji="0" lang="fa-IR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طلا</a:t>
            </a:r>
            <a:r>
              <a:rPr kumimoji="0" lang="fa-I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 </a:t>
            </a:r>
            <a:r>
              <a:rPr kumimoji="0" lang="fa-IR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نشسته‌اید</a:t>
            </a:r>
            <a:r>
              <a:rPr kumimoji="0" lang="fa-I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!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79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in chairs&#10;&#10;Description automatically generated">
            <a:extLst>
              <a:ext uri="{FF2B5EF4-FFF2-40B4-BE49-F238E27FC236}">
                <a16:creationId xmlns:a16="http://schemas.microsoft.com/office/drawing/2014/main" id="{BA5848BB-D8A2-8350-F3F1-6DF14A5845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03"/>
          <a:stretch/>
        </p:blipFill>
        <p:spPr>
          <a:xfrm>
            <a:off x="20" y="10"/>
            <a:ext cx="6095980" cy="686791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67922"/>
              <a:gd name="connsiteX1" fmla="*/ 6096000 w 6096000"/>
              <a:gd name="connsiteY1" fmla="*/ 0 h 6867922"/>
              <a:gd name="connsiteX2" fmla="*/ 4228633 w 6096000"/>
              <a:gd name="connsiteY2" fmla="*/ 6867922 h 6867922"/>
              <a:gd name="connsiteX3" fmla="*/ 0 w 6096000"/>
              <a:gd name="connsiteY3" fmla="*/ 6858000 h 6867922"/>
              <a:gd name="connsiteX4" fmla="*/ 0 w 6096000"/>
              <a:gd name="connsiteY4" fmla="*/ 0 h 68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67922">
                <a:moveTo>
                  <a:pt x="0" y="0"/>
                </a:moveTo>
                <a:lnTo>
                  <a:pt x="6096000" y="0"/>
                </a:lnTo>
                <a:lnTo>
                  <a:pt x="4228633" y="686792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effectLst/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8AF672F4-7E49-F5F1-D085-CDF0A71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160" y="2429614"/>
            <a:ext cx="6259083" cy="1661297"/>
          </a:xfrm>
        </p:spPr>
        <p:txBody>
          <a:bodyPr/>
          <a:lstStyle/>
          <a:p>
            <a:pPr algn="ctr" rtl="1"/>
            <a:r>
              <a:rPr lang="fa-IR" sz="6600" b="1" spc="0" dirty="0">
                <a:cs typeface="B Nazanin" panose="00000400000000000000" pitchFamily="2" charset="-78"/>
              </a:rPr>
              <a:t>جـ</a:t>
            </a:r>
            <a:r>
              <a:rPr lang="fa-IR" sz="3600" b="1" spc="0" dirty="0">
                <a:cs typeface="B Nazanin" panose="00000400000000000000" pitchFamily="2" charset="-78"/>
              </a:rPr>
              <a:t> </a:t>
            </a:r>
            <a:r>
              <a:rPr lang="fa-IR" sz="3600" b="1" spc="0" dirty="0" err="1">
                <a:solidFill>
                  <a:srgbClr val="C00000"/>
                </a:solidFill>
                <a:cs typeface="B Nazanin" panose="00000400000000000000" pitchFamily="2" charset="-78"/>
              </a:rPr>
              <a:t>داده‌هاازانباره‌ها</a:t>
            </a:r>
            <a:r>
              <a:rPr lang="fa-IR" sz="3600" b="1" spc="0" dirty="0">
                <a:solidFill>
                  <a:srgbClr val="C00000"/>
                </a:solidFill>
                <a:cs typeface="B Nazanin" panose="00000400000000000000" pitchFamily="2" charset="-78"/>
              </a:rPr>
              <a:t>  </a:t>
            </a:r>
            <a:r>
              <a:rPr lang="fa-IR" sz="5400" b="1" spc="0" dirty="0">
                <a:cs typeface="B Nazanin" panose="00000400000000000000" pitchFamily="2" charset="-78"/>
              </a:rPr>
              <a:t>ـــدایی</a:t>
            </a:r>
            <a:br>
              <a:rPr lang="fa-IR" sz="3600" b="1" spc="0" dirty="0">
                <a:cs typeface="B Nazanin" panose="00000400000000000000" pitchFamily="2" charset="-78"/>
              </a:rPr>
            </a:br>
            <a:br>
              <a:rPr lang="fa-IR" sz="3600" b="1" spc="0" dirty="0">
                <a:cs typeface="B Nazanin" panose="00000400000000000000" pitchFamily="2" charset="-78"/>
              </a:rPr>
            </a:br>
            <a:endParaRPr lang="en-US" sz="3600" b="1" spc="0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468303"/>
            <a:ext cx="4439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en-GB" smtClean="0"/>
              <a:pPr rtl="0"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5329A-0F6D-182B-37A0-E395113F59D5}"/>
              </a:ext>
            </a:extLst>
          </p:cNvPr>
          <p:cNvSpPr txBox="1"/>
          <p:nvPr/>
        </p:nvSpPr>
        <p:spPr>
          <a:xfrm>
            <a:off x="5674347" y="3577821"/>
            <a:ext cx="6096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4000" b="1" spc="0" dirty="0">
                <a:cs typeface="B Nazanin" panose="00000400000000000000" pitchFamily="2" charset="-78"/>
              </a:rPr>
              <a:t>وقت جدایی </a:t>
            </a:r>
            <a:r>
              <a:rPr lang="fa-IR" sz="4000" b="1" spc="0" dirty="0">
                <a:solidFill>
                  <a:srgbClr val="C00000"/>
                </a:solidFill>
                <a:cs typeface="B Nazanin" panose="00000400000000000000" pitchFamily="2" charset="-78"/>
              </a:rPr>
              <a:t>داده از </a:t>
            </a:r>
            <a:r>
              <a:rPr lang="fa-IR" sz="4000" b="1" spc="0" dirty="0" err="1">
                <a:solidFill>
                  <a:srgbClr val="C00000"/>
                </a:solidFill>
                <a:cs typeface="B Nazanin" panose="00000400000000000000" pitchFamily="2" charset="-78"/>
              </a:rPr>
              <a:t>انباره‌ها</a:t>
            </a:r>
            <a:r>
              <a:rPr lang="fa-IR" sz="4000" b="1" spc="0" dirty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4000" b="1" spc="0" dirty="0">
                <a:cs typeface="B Nazanin" panose="00000400000000000000" pitchFamily="2" charset="-78"/>
              </a:rPr>
              <a:t>و یافتن </a:t>
            </a:r>
            <a:r>
              <a:rPr lang="fa-IR" sz="4000" b="1" spc="0" dirty="0">
                <a:solidFill>
                  <a:srgbClr val="00B050"/>
                </a:solidFill>
                <a:cs typeface="B Nazanin" panose="00000400000000000000" pitchFamily="2" charset="-78"/>
              </a:rPr>
              <a:t>شوهری </a:t>
            </a:r>
            <a:r>
              <a:rPr lang="fa-IR" sz="4000" b="1" spc="0" dirty="0" err="1">
                <a:solidFill>
                  <a:srgbClr val="00B050"/>
                </a:solidFill>
                <a:cs typeface="B Nazanin" panose="00000400000000000000" pitchFamily="2" charset="-78"/>
              </a:rPr>
              <a:t>پولساز</a:t>
            </a:r>
            <a:r>
              <a:rPr lang="fa-IR" sz="4000" b="1" spc="0" dirty="0">
                <a:solidFill>
                  <a:srgbClr val="00B050"/>
                </a:solidFill>
                <a:cs typeface="B Nazanin" panose="00000400000000000000" pitchFamily="2" charset="-78"/>
              </a:rPr>
              <a:t> </a:t>
            </a:r>
            <a:r>
              <a:rPr lang="fa-IR" sz="4000" b="1" spc="0" dirty="0">
                <a:cs typeface="B Nazanin" panose="00000400000000000000" pitchFamily="2" charset="-78"/>
              </a:rPr>
              <a:t>است</a:t>
            </a:r>
            <a:r>
              <a:rPr lang="fa-IR" sz="4000" b="1" spc="0" dirty="0">
                <a:solidFill>
                  <a:srgbClr val="00B050"/>
                </a:solidFill>
                <a:cs typeface="B Nazanin" panose="00000400000000000000" pitchFamily="2" charset="-78"/>
              </a:rPr>
              <a:t>!!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32537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F695-3C2B-3E83-7379-D5C435CFE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3B6ECF-CA3F-BDDB-0AB0-3F3A76FC6516}"/>
              </a:ext>
            </a:extLst>
          </p:cNvPr>
          <p:cNvGrpSpPr/>
          <p:nvPr/>
        </p:nvGrpSpPr>
        <p:grpSpPr>
          <a:xfrm>
            <a:off x="4258833" y="719666"/>
            <a:ext cx="8128000" cy="5418667"/>
            <a:chOff x="4258833" y="719666"/>
            <a:chExt cx="8128000" cy="5418667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C5C0BB28-8A42-793C-C2E4-2355ACEBF3B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35079577"/>
                </p:ext>
              </p:extLst>
            </p:nvPr>
          </p:nvGraphicFramePr>
          <p:xfrm>
            <a:off x="4258833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3" name="Picture 2" descr="A logo with a smile&#10;&#10;Description automatically generated">
              <a:extLst>
                <a:ext uri="{FF2B5EF4-FFF2-40B4-BE49-F238E27FC236}">
                  <a16:creationId xmlns:a16="http://schemas.microsoft.com/office/drawing/2014/main" id="{132D1FA9-5431-FAA0-4DA3-2A8C1214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30179" y="2491824"/>
              <a:ext cx="3987500" cy="224296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5D5CDF0-B701-CE35-FAE3-FCB4DF23AA23}"/>
              </a:ext>
            </a:extLst>
          </p:cNvPr>
          <p:cNvSpPr txBox="1"/>
          <p:nvPr/>
        </p:nvSpPr>
        <p:spPr>
          <a:xfrm>
            <a:off x="235323" y="1271657"/>
            <a:ext cx="422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fa-IR" dirty="0">
                <a:cs typeface="B Nazanin" panose="00000400000000000000" pitchFamily="2" charset="-78"/>
              </a:rPr>
              <a:t>استفاده از </a:t>
            </a:r>
            <a:r>
              <a:rPr lang="fa-IR" dirty="0" err="1">
                <a:cs typeface="B Nazanin" panose="00000400000000000000" pitchFamily="2" charset="-78"/>
              </a:rPr>
              <a:t>مدل‌های</a:t>
            </a:r>
            <a:r>
              <a:rPr lang="fa-IR" dirty="0">
                <a:cs typeface="B Nazanin" panose="00000400000000000000" pitchFamily="2" charset="-78"/>
              </a:rPr>
              <a:t> یادگیری ماشینی برای تحلیل رفتار کاربران و پیشنهاد محصولات مرتبط، که منجر به رشد فروش و حفظ مشتری شده است.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506032-589B-B788-9DCA-E037A4A6C92C}"/>
              </a:ext>
            </a:extLst>
          </p:cNvPr>
          <p:cNvSpPr txBox="1"/>
          <p:nvPr/>
        </p:nvSpPr>
        <p:spPr>
          <a:xfrm>
            <a:off x="235322" y="4734793"/>
            <a:ext cx="422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fa-IR" dirty="0">
                <a:cs typeface="B Nazanin" panose="00000400000000000000" pitchFamily="2" charset="-78"/>
              </a:rPr>
              <a:t>استفاده از </a:t>
            </a:r>
            <a:r>
              <a:rPr lang="fa-IR" dirty="0" err="1">
                <a:cs typeface="B Nazanin" panose="00000400000000000000" pitchFamily="2" charset="-78"/>
              </a:rPr>
              <a:t>ربات‌ها</a:t>
            </a:r>
            <a:r>
              <a:rPr lang="fa-IR" dirty="0">
                <a:cs typeface="B Nazanin" panose="00000400000000000000" pitchFamily="2" charset="-78"/>
              </a:rPr>
              <a:t> و </a:t>
            </a:r>
            <a:r>
              <a:rPr lang="fa-IR" dirty="0" err="1">
                <a:cs typeface="B Nazanin" panose="00000400000000000000" pitchFamily="2" charset="-78"/>
              </a:rPr>
              <a:t>الگوریتم‌های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بهینه‌سازی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لجستیک</a:t>
            </a:r>
            <a:r>
              <a:rPr lang="fa-IR" dirty="0">
                <a:cs typeface="B Nazanin" panose="00000400000000000000" pitchFamily="2" charset="-78"/>
              </a:rPr>
              <a:t> برای افزایش سرعت پردازش </a:t>
            </a:r>
            <a:r>
              <a:rPr lang="fa-IR" dirty="0" err="1">
                <a:cs typeface="B Nazanin" panose="00000400000000000000" pitchFamily="2" charset="-78"/>
              </a:rPr>
              <a:t>سفارش‌ها</a:t>
            </a:r>
            <a:r>
              <a:rPr lang="fa-IR" dirty="0">
                <a:cs typeface="B Nazanin" panose="00000400000000000000" pitchFamily="2" charset="-78"/>
              </a:rPr>
              <a:t> و بهبود مدیریت موجودی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92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C8A82-4AD8-8E44-CB63-FB686A3E0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247A831-E195-A39C-2DDA-62DD96610A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370397"/>
              </p:ext>
            </p:extLst>
          </p:nvPr>
        </p:nvGraphicFramePr>
        <p:xfrm>
          <a:off x="4258833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F36B567-C127-2C32-8927-C775B768B2F3}"/>
              </a:ext>
            </a:extLst>
          </p:cNvPr>
          <p:cNvSpPr txBox="1"/>
          <p:nvPr/>
        </p:nvSpPr>
        <p:spPr>
          <a:xfrm>
            <a:off x="235323" y="1271657"/>
            <a:ext cx="42237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fa-IR" dirty="0" err="1">
                <a:cs typeface="B Nazanin" panose="00000400000000000000" pitchFamily="2" charset="-78"/>
              </a:rPr>
              <a:t>والمارت</a:t>
            </a:r>
            <a:r>
              <a:rPr lang="fa-IR" dirty="0">
                <a:cs typeface="B Nazanin" panose="00000400000000000000" pitchFamily="2" charset="-78"/>
              </a:rPr>
              <a:t> از </a:t>
            </a:r>
            <a:r>
              <a:rPr lang="fa-IR" dirty="0" err="1">
                <a:cs typeface="B Nazanin" panose="00000400000000000000" pitchFamily="2" charset="-78"/>
              </a:rPr>
              <a:t>الگوریتم‌های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پیش‌بینی</a:t>
            </a:r>
            <a:r>
              <a:rPr lang="fa-IR" dirty="0">
                <a:cs typeface="B Nazanin" panose="00000400000000000000" pitchFamily="2" charset="-78"/>
              </a:rPr>
              <a:t> مبتنی بر هوش مصنوعی برای </a:t>
            </a:r>
            <a:r>
              <a:rPr lang="fa-IR" dirty="0" err="1">
                <a:cs typeface="B Nazanin" panose="00000400000000000000" pitchFamily="2" charset="-78"/>
              </a:rPr>
              <a:t>برنامه‌ریزی</a:t>
            </a:r>
            <a:r>
              <a:rPr lang="fa-IR" dirty="0">
                <a:cs typeface="B Nazanin" panose="00000400000000000000" pitchFamily="2" charset="-78"/>
              </a:rPr>
              <a:t> موجودی و </a:t>
            </a:r>
            <a:r>
              <a:rPr lang="fa-IR" dirty="0" err="1">
                <a:cs typeface="B Nazanin" panose="00000400000000000000" pitchFamily="2" charset="-78"/>
              </a:rPr>
              <a:t>انبارکردن</a:t>
            </a:r>
            <a:r>
              <a:rPr lang="fa-IR" dirty="0">
                <a:cs typeface="B Nazanin" panose="00000400000000000000" pitchFamily="2" charset="-78"/>
              </a:rPr>
              <a:t> محصولات استفاده </a:t>
            </a:r>
            <a:r>
              <a:rPr lang="fa-IR" dirty="0" err="1">
                <a:cs typeface="B Nazanin" panose="00000400000000000000" pitchFamily="2" charset="-78"/>
              </a:rPr>
              <a:t>می‌کند</a:t>
            </a:r>
            <a:r>
              <a:rPr lang="fa-IR" dirty="0">
                <a:cs typeface="B Nazanin" panose="00000400000000000000" pitchFamily="2" charset="-78"/>
              </a:rPr>
              <a:t>. این روش، نوسانات تقاضا را کاهش داده و باعث کاهش </a:t>
            </a:r>
            <a:r>
              <a:rPr lang="fa-IR" dirty="0" err="1">
                <a:cs typeface="B Nazanin" panose="00000400000000000000" pitchFamily="2" charset="-78"/>
              </a:rPr>
              <a:t>هزینه‌های</a:t>
            </a:r>
            <a:r>
              <a:rPr lang="fa-IR" dirty="0">
                <a:cs typeface="B Nazanin" panose="00000400000000000000" pitchFamily="2" charset="-78"/>
              </a:rPr>
              <a:t> نگهداری موجودی می‌شود.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7FB6AD-7607-C916-35CC-BB6D9BD4307B}"/>
              </a:ext>
            </a:extLst>
          </p:cNvPr>
          <p:cNvSpPr txBox="1"/>
          <p:nvPr/>
        </p:nvSpPr>
        <p:spPr>
          <a:xfrm>
            <a:off x="235322" y="4734793"/>
            <a:ext cx="422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fa-IR" dirty="0" err="1">
                <a:cs typeface="B Nazanin" panose="00000400000000000000" pitchFamily="2" charset="-78"/>
              </a:rPr>
              <a:t>والمارت</a:t>
            </a:r>
            <a:r>
              <a:rPr lang="fa-IR" dirty="0">
                <a:cs typeface="B Nazanin" panose="00000400000000000000" pitchFamily="2" charset="-78"/>
              </a:rPr>
              <a:t> برای </a:t>
            </a:r>
            <a:r>
              <a:rPr lang="fa-IR" dirty="0" err="1">
                <a:cs typeface="B Nazanin" panose="00000400000000000000" pitchFamily="2" charset="-78"/>
              </a:rPr>
              <a:t>پاسخ‌گویی</a:t>
            </a:r>
            <a:r>
              <a:rPr lang="fa-IR" dirty="0">
                <a:cs typeface="B Nazanin" panose="00000400000000000000" pitchFamily="2" charset="-78"/>
              </a:rPr>
              <a:t> به سوالات متداول مشتریان از </a:t>
            </a:r>
            <a:r>
              <a:rPr lang="fa-IR" dirty="0" err="1">
                <a:cs typeface="B Nazanin" panose="00000400000000000000" pitchFamily="2" charset="-78"/>
              </a:rPr>
              <a:t>بات‌های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مکالمه‌گر</a:t>
            </a:r>
            <a:r>
              <a:rPr lang="en-GB" dirty="0">
                <a:cs typeface="B Nazanin" panose="00000400000000000000" pitchFamily="2" charset="-78"/>
              </a:rPr>
              <a:t>Chatbot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GB" dirty="0">
                <a:cs typeface="B Nazanin" panose="00000400000000000000" pitchFamily="2" charset="-78"/>
              </a:rPr>
              <a:t>  </a:t>
            </a:r>
            <a:r>
              <a:rPr lang="fa-IR" dirty="0">
                <a:cs typeface="B Nazanin" panose="00000400000000000000" pitchFamily="2" charset="-78"/>
              </a:rPr>
              <a:t>استفاده </a:t>
            </a:r>
            <a:r>
              <a:rPr lang="fa-IR" dirty="0" err="1">
                <a:cs typeface="B Nazanin" panose="00000400000000000000" pitchFamily="2" charset="-78"/>
              </a:rPr>
              <a:t>می‌کند</a:t>
            </a:r>
            <a:r>
              <a:rPr lang="fa-IR" dirty="0">
                <a:cs typeface="B Nazanin" panose="00000400000000000000" pitchFamily="2" charset="-78"/>
              </a:rPr>
              <a:t> که باعث تسریع پاسخگویی و بهبود تجربه مشتری شده است</a:t>
            </a:r>
            <a:endParaRPr lang="en-GB" dirty="0"/>
          </a:p>
        </p:txBody>
      </p:sp>
      <p:pic>
        <p:nvPicPr>
          <p:cNvPr id="4" name="Picture 3" descr="A logo on a black background&#10;&#10;Description automatically generated">
            <a:extLst>
              <a:ext uri="{FF2B5EF4-FFF2-40B4-BE49-F238E27FC236}">
                <a16:creationId xmlns:a16="http://schemas.microsoft.com/office/drawing/2014/main" id="{938EACEC-BDE7-A75F-34E9-05745A6F5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7478" y="1757527"/>
            <a:ext cx="3251941" cy="325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6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3450E-7FF7-F692-867B-F86FD3CCC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C28E97D-043D-44EB-889F-8B1934695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863662"/>
              </p:ext>
            </p:extLst>
          </p:nvPr>
        </p:nvGraphicFramePr>
        <p:xfrm>
          <a:off x="4258833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178881-7F0E-A72B-B2FE-4AAE9E111F51}"/>
              </a:ext>
            </a:extLst>
          </p:cNvPr>
          <p:cNvSpPr txBox="1"/>
          <p:nvPr/>
        </p:nvSpPr>
        <p:spPr>
          <a:xfrm>
            <a:off x="235323" y="1271657"/>
            <a:ext cx="422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fa-IR" dirty="0" err="1">
                <a:cs typeface="B Nazanin" panose="00000400000000000000" pitchFamily="2" charset="-78"/>
              </a:rPr>
              <a:t>تارگت</a:t>
            </a:r>
            <a:r>
              <a:rPr lang="fa-IR" dirty="0">
                <a:cs typeface="B Nazanin" panose="00000400000000000000" pitchFamily="2" charset="-78"/>
              </a:rPr>
              <a:t> از هوش مصنوعی برای تحلیل سبد خرید مشتری و الگوهای رفتاری استفاده </a:t>
            </a:r>
            <a:r>
              <a:rPr lang="fa-IR" dirty="0" err="1">
                <a:cs typeface="B Nazanin" panose="00000400000000000000" pitchFamily="2" charset="-78"/>
              </a:rPr>
              <a:t>می‌کند</a:t>
            </a:r>
            <a:r>
              <a:rPr lang="fa-IR" dirty="0">
                <a:cs typeface="B Nazanin" panose="00000400000000000000" pitchFamily="2" charset="-78"/>
              </a:rPr>
              <a:t> تا پیشنهادهای </a:t>
            </a:r>
            <a:r>
              <a:rPr lang="fa-IR" dirty="0" err="1">
                <a:cs typeface="B Nazanin" panose="00000400000000000000" pitchFamily="2" charset="-78"/>
              </a:rPr>
              <a:t>شخصی‌سازی‌شده</a:t>
            </a:r>
            <a:r>
              <a:rPr lang="fa-IR" dirty="0">
                <a:cs typeface="B Nazanin" panose="00000400000000000000" pitchFamily="2" charset="-78"/>
              </a:rPr>
              <a:t> را به هر مشتری ارائه دهد.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96B3D-99A3-D443-C06C-701997C8058A}"/>
              </a:ext>
            </a:extLst>
          </p:cNvPr>
          <p:cNvSpPr txBox="1"/>
          <p:nvPr/>
        </p:nvSpPr>
        <p:spPr>
          <a:xfrm>
            <a:off x="235322" y="4734793"/>
            <a:ext cx="42237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fa-IR" dirty="0">
                <a:cs typeface="B Nazanin" panose="00000400000000000000" pitchFamily="2" charset="-78"/>
              </a:rPr>
              <a:t>با رصد حرکت مشتریان در فروشگاه و استفاده از دوربین‌های مبتنی بر بینایی کامپیوتری، </a:t>
            </a:r>
            <a:r>
              <a:rPr lang="fa-IR" dirty="0" err="1">
                <a:cs typeface="B Nazanin" panose="00000400000000000000" pitchFamily="2" charset="-78"/>
              </a:rPr>
              <a:t>بهینه‌ترین</a:t>
            </a:r>
            <a:r>
              <a:rPr lang="fa-IR" dirty="0">
                <a:cs typeface="B Nazanin" panose="00000400000000000000" pitchFamily="2" charset="-78"/>
              </a:rPr>
              <a:t> چیدمان </a:t>
            </a:r>
            <a:r>
              <a:rPr lang="fa-IR" dirty="0" err="1">
                <a:cs typeface="B Nazanin" panose="00000400000000000000" pitchFamily="2" charset="-78"/>
              </a:rPr>
              <a:t>قفسه‌ها</a:t>
            </a:r>
            <a:r>
              <a:rPr lang="fa-IR" dirty="0">
                <a:cs typeface="B Nazanin" panose="00000400000000000000" pitchFamily="2" charset="-78"/>
              </a:rPr>
              <a:t> مشخص می‌شود و محصولات پرفروش در </a:t>
            </a:r>
            <a:r>
              <a:rPr lang="fa-IR" dirty="0" err="1">
                <a:cs typeface="B Nazanin" panose="00000400000000000000" pitchFamily="2" charset="-78"/>
              </a:rPr>
              <a:t>مکان‌های</a:t>
            </a:r>
            <a:r>
              <a:rPr lang="fa-IR" dirty="0">
                <a:cs typeface="B Nazanin" panose="00000400000000000000" pitchFamily="2" charset="-78"/>
              </a:rPr>
              <a:t> مناسب قرار </a:t>
            </a:r>
            <a:r>
              <a:rPr lang="fa-IR" dirty="0" err="1">
                <a:cs typeface="B Nazanin" panose="00000400000000000000" pitchFamily="2" charset="-78"/>
              </a:rPr>
              <a:t>می‌گیرند</a:t>
            </a:r>
            <a:r>
              <a:rPr lang="fa-IR" dirty="0">
                <a:cs typeface="B Nazanin" panose="00000400000000000000" pitchFamily="2" charset="-78"/>
              </a:rPr>
              <a:t>.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1E7B694-A304-DD63-C204-1F8B7F547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75146" y="1684833"/>
            <a:ext cx="2394473" cy="318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8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88D69-A22F-4674-701E-748C27090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ACA4DFE-2A08-2D57-DA02-3A54FC1BD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434302"/>
              </p:ext>
            </p:extLst>
          </p:nvPr>
        </p:nvGraphicFramePr>
        <p:xfrm>
          <a:off x="4258833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38DC366-31D6-AE85-2246-81E7B401511D}"/>
              </a:ext>
            </a:extLst>
          </p:cNvPr>
          <p:cNvSpPr txBox="1"/>
          <p:nvPr/>
        </p:nvSpPr>
        <p:spPr>
          <a:xfrm>
            <a:off x="235323" y="1271657"/>
            <a:ext cx="42237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fa-IR" dirty="0" err="1">
                <a:cs typeface="B Nazanin" panose="00000400000000000000" pitchFamily="2" charset="-78"/>
              </a:rPr>
              <a:t>علی‌بابا</a:t>
            </a:r>
            <a:r>
              <a:rPr lang="fa-IR" dirty="0">
                <a:cs typeface="B Nazanin" panose="00000400000000000000" pitchFamily="2" charset="-78"/>
              </a:rPr>
              <a:t> مفهوم «فروشگاه هوشمند» را با نام </a:t>
            </a:r>
            <a:r>
              <a:rPr lang="en-GB" dirty="0">
                <a:cs typeface="B Nazanin" panose="00000400000000000000" pitchFamily="2" charset="-78"/>
              </a:rPr>
              <a:t>Hema </a:t>
            </a:r>
            <a:r>
              <a:rPr lang="fa-IR" dirty="0">
                <a:cs typeface="B Nazanin" panose="00000400000000000000" pitchFamily="2" charset="-78"/>
              </a:rPr>
              <a:t>معرفی کرده است. از طریق </a:t>
            </a:r>
            <a:r>
              <a:rPr lang="fa-IR" dirty="0" err="1">
                <a:cs typeface="B Nazanin" panose="00000400000000000000" pitchFamily="2" charset="-78"/>
              </a:rPr>
              <a:t>اپلیکیشن‌های</a:t>
            </a:r>
            <a:r>
              <a:rPr lang="fa-IR" dirty="0">
                <a:cs typeface="B Nazanin" panose="00000400000000000000" pitchFamily="2" charset="-78"/>
              </a:rPr>
              <a:t> موبایل و </a:t>
            </a:r>
            <a:r>
              <a:rPr lang="fa-IR" dirty="0" err="1">
                <a:cs typeface="B Nazanin" panose="00000400000000000000" pitchFamily="2" charset="-78"/>
              </a:rPr>
              <a:t>سیستم‌های</a:t>
            </a:r>
            <a:r>
              <a:rPr lang="fa-IR" dirty="0">
                <a:cs typeface="B Nazanin" panose="00000400000000000000" pitchFamily="2" charset="-78"/>
              </a:rPr>
              <a:t> مبتنی بر </a:t>
            </a:r>
            <a:r>
              <a:rPr lang="en-GB" dirty="0">
                <a:cs typeface="B Nazanin" panose="00000400000000000000" pitchFamily="2" charset="-78"/>
              </a:rPr>
              <a:t>AI، </a:t>
            </a:r>
            <a:r>
              <a:rPr lang="fa-IR" dirty="0">
                <a:cs typeface="B Nazanin" panose="00000400000000000000" pitchFamily="2" charset="-78"/>
              </a:rPr>
              <a:t>مشتریان می‌توانند محصولات را اسکن و اطلاعات بیشتری دریافت کنند یا در محل فروشگاه سفارش آنلاین بدهند.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B5B5E-290C-E86A-5B94-D58E40C1E667}"/>
              </a:ext>
            </a:extLst>
          </p:cNvPr>
          <p:cNvSpPr txBox="1"/>
          <p:nvPr/>
        </p:nvSpPr>
        <p:spPr>
          <a:xfrm>
            <a:off x="235322" y="4734793"/>
            <a:ext cx="422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fa-IR" dirty="0" err="1">
                <a:cs typeface="B Nazanin" panose="00000400000000000000" pitchFamily="2" charset="-78"/>
              </a:rPr>
              <a:t>علی‌بابا</a:t>
            </a:r>
            <a:r>
              <a:rPr lang="fa-IR" dirty="0">
                <a:cs typeface="B Nazanin" panose="00000400000000000000" pitchFamily="2" charset="-78"/>
              </a:rPr>
              <a:t> برای تحویل کالا در برخی مناطق چین از </a:t>
            </a:r>
            <a:r>
              <a:rPr lang="fa-IR" dirty="0" err="1">
                <a:cs typeface="B Nazanin" panose="00000400000000000000" pitchFamily="2" charset="-78"/>
              </a:rPr>
              <a:t>ربات‌های</a:t>
            </a:r>
            <a:r>
              <a:rPr lang="fa-IR" dirty="0">
                <a:cs typeface="B Nazanin" panose="00000400000000000000" pitchFamily="2" charset="-78"/>
              </a:rPr>
              <a:t> هوشمند استفاده </a:t>
            </a:r>
            <a:r>
              <a:rPr lang="fa-IR" dirty="0" err="1">
                <a:cs typeface="B Nazanin" panose="00000400000000000000" pitchFamily="2" charset="-78"/>
              </a:rPr>
              <a:t>می‌کند</a:t>
            </a:r>
            <a:r>
              <a:rPr lang="fa-IR" dirty="0">
                <a:cs typeface="B Nazanin" panose="00000400000000000000" pitchFamily="2" charset="-78"/>
              </a:rPr>
              <a:t> که مسیرهای بهینه را برای ارسال </a:t>
            </a:r>
            <a:r>
              <a:rPr lang="fa-IR" dirty="0" err="1">
                <a:cs typeface="B Nazanin" panose="00000400000000000000" pitchFamily="2" charset="-78"/>
              </a:rPr>
              <a:t>سریع‌تر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سفارش‌ها</a:t>
            </a:r>
            <a:r>
              <a:rPr lang="fa-IR" dirty="0">
                <a:cs typeface="B Nazanin" panose="00000400000000000000" pitchFamily="2" charset="-78"/>
              </a:rPr>
              <a:t> انتخاب می‌کنند.</a:t>
            </a:r>
            <a:endParaRPr lang="en-GB" dirty="0"/>
          </a:p>
        </p:txBody>
      </p:sp>
      <p:pic>
        <p:nvPicPr>
          <p:cNvPr id="4" name="Picture 3" descr="A logo with an animal head&#10;&#10;Description automatically generated">
            <a:extLst>
              <a:ext uri="{FF2B5EF4-FFF2-40B4-BE49-F238E27FC236}">
                <a16:creationId xmlns:a16="http://schemas.microsoft.com/office/drawing/2014/main" id="{C1302446-6FC3-B669-6AEA-F925E10D5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5090" y="2167984"/>
            <a:ext cx="2538355" cy="252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7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FD3A-5455-DBD7-8808-855380427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005CB1C-9140-4F5D-9732-22F64B7BE5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2969594"/>
              </p:ext>
            </p:extLst>
          </p:nvPr>
        </p:nvGraphicFramePr>
        <p:xfrm>
          <a:off x="4258833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1C05FA9-B6FB-04E0-021F-85D6197F8F68}"/>
              </a:ext>
            </a:extLst>
          </p:cNvPr>
          <p:cNvSpPr txBox="1"/>
          <p:nvPr/>
        </p:nvSpPr>
        <p:spPr>
          <a:xfrm>
            <a:off x="235323" y="1271657"/>
            <a:ext cx="422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fa-IR" dirty="0" err="1">
                <a:cs typeface="B Nazanin" panose="00000400000000000000" pitchFamily="2" charset="-78"/>
              </a:rPr>
              <a:t>تسکو</a:t>
            </a:r>
            <a:r>
              <a:rPr lang="fa-IR" dirty="0">
                <a:cs typeface="B Nazanin" panose="00000400000000000000" pitchFamily="2" charset="-78"/>
              </a:rPr>
              <a:t> با استفاده از هوش مصنوعی، </a:t>
            </a:r>
            <a:r>
              <a:rPr lang="fa-IR" dirty="0" err="1">
                <a:cs typeface="B Nazanin" panose="00000400000000000000" pitchFamily="2" charset="-78"/>
              </a:rPr>
              <a:t>محصولاتی</a:t>
            </a:r>
            <a:r>
              <a:rPr lang="fa-IR" dirty="0">
                <a:cs typeface="B Nazanin" panose="00000400000000000000" pitchFamily="2" charset="-78"/>
              </a:rPr>
              <a:t> که در آستانه </a:t>
            </a:r>
            <a:r>
              <a:rPr lang="fa-IR" dirty="0" err="1">
                <a:cs typeface="B Nazanin" panose="00000400000000000000" pitchFamily="2" charset="-78"/>
              </a:rPr>
              <a:t>منقضی‌شدن</a:t>
            </a:r>
            <a:r>
              <a:rPr lang="fa-IR" dirty="0">
                <a:cs typeface="B Nazanin" panose="00000400000000000000" pitchFamily="2" charset="-78"/>
              </a:rPr>
              <a:t> هستند را تشخیص داده و پیشنهادهای </a:t>
            </a:r>
            <a:r>
              <a:rPr lang="fa-IR" dirty="0" err="1">
                <a:cs typeface="B Nazanin" panose="00000400000000000000" pitchFamily="2" charset="-78"/>
              </a:rPr>
              <a:t>تخفیفی</a:t>
            </a:r>
            <a:r>
              <a:rPr lang="fa-IR" dirty="0">
                <a:cs typeface="B Nazanin" panose="00000400000000000000" pitchFamily="2" charset="-78"/>
              </a:rPr>
              <a:t> ارائه </a:t>
            </a:r>
            <a:r>
              <a:rPr lang="fa-IR" dirty="0" err="1">
                <a:cs typeface="B Nazanin" panose="00000400000000000000" pitchFamily="2" charset="-78"/>
              </a:rPr>
              <a:t>می‌کند</a:t>
            </a:r>
            <a:r>
              <a:rPr lang="fa-IR" dirty="0">
                <a:cs typeface="B Nazanin" panose="00000400000000000000" pitchFamily="2" charset="-78"/>
              </a:rPr>
              <a:t> تا </a:t>
            </a:r>
            <a:r>
              <a:rPr lang="fa-IR" dirty="0" err="1">
                <a:cs typeface="B Nazanin" panose="00000400000000000000" pitchFamily="2" charset="-78"/>
              </a:rPr>
              <a:t>هدررفت</a:t>
            </a:r>
            <a:r>
              <a:rPr lang="fa-IR" dirty="0">
                <a:cs typeface="B Nazanin" panose="00000400000000000000" pitchFamily="2" charset="-78"/>
              </a:rPr>
              <a:t> کالاها را به حداقل برساند.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8FE4F-8E96-9E63-AA9D-E427B8EED862}"/>
              </a:ext>
            </a:extLst>
          </p:cNvPr>
          <p:cNvSpPr txBox="1"/>
          <p:nvPr/>
        </p:nvSpPr>
        <p:spPr>
          <a:xfrm>
            <a:off x="235322" y="4734793"/>
            <a:ext cx="422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fa-IR" dirty="0">
                <a:cs typeface="B Nazanin" panose="00000400000000000000" pitchFamily="2" charset="-78"/>
              </a:rPr>
              <a:t>بر اساس </a:t>
            </a:r>
            <a:r>
              <a:rPr lang="fa-IR" dirty="0" err="1">
                <a:cs typeface="B Nazanin" panose="00000400000000000000" pitchFamily="2" charset="-78"/>
              </a:rPr>
              <a:t>الگوریتم‌های</a:t>
            </a:r>
            <a:r>
              <a:rPr lang="fa-IR" dirty="0">
                <a:cs typeface="B Nazanin" panose="00000400000000000000" pitchFamily="2" charset="-78"/>
              </a:rPr>
              <a:t> یادگیری ماشینی، </a:t>
            </a:r>
            <a:r>
              <a:rPr lang="fa-IR" dirty="0" err="1">
                <a:cs typeface="B Nazanin" panose="00000400000000000000" pitchFamily="2" charset="-78"/>
              </a:rPr>
              <a:t>تسکو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err="1">
                <a:cs typeface="B Nazanin" panose="00000400000000000000" pitchFamily="2" charset="-78"/>
              </a:rPr>
              <a:t>قیمت‌گذاری</a:t>
            </a:r>
            <a:r>
              <a:rPr lang="fa-IR" dirty="0">
                <a:cs typeface="B Nazanin" panose="00000400000000000000" pitchFamily="2" charset="-78"/>
              </a:rPr>
              <a:t> برخی محصولات را به صورت پویا و مطابق با تقاضای بازار تغییر </a:t>
            </a:r>
            <a:r>
              <a:rPr lang="fa-IR" dirty="0" err="1">
                <a:cs typeface="B Nazanin" panose="00000400000000000000" pitchFamily="2" charset="-78"/>
              </a:rPr>
              <a:t>می‌دهد</a:t>
            </a:r>
            <a:r>
              <a:rPr lang="fa-IR" dirty="0">
                <a:cs typeface="B Nazanin" panose="00000400000000000000" pitchFamily="2" charset="-78"/>
              </a:rPr>
              <a:t>.</a:t>
            </a:r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45831B-CB56-67D0-EE20-1539B49DA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1357" y="2006301"/>
            <a:ext cx="2528047" cy="25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7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15128-35DA-B238-7AD0-94FD68BE7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8C2E478F-E849-4A8C-AF1F-CBCC78A7CBFA}" type="slidenum">
              <a:rPr lang="en-GB" noProof="0" smtClean="0"/>
              <a:t>35</a:t>
            </a:fld>
            <a:endParaRPr lang="en-GB" noProof="0"/>
          </a:p>
        </p:txBody>
      </p:sp>
      <p:pic>
        <p:nvPicPr>
          <p:cNvPr id="21" name="Picture 20" descr="A diagram of a company's company&#10;&#10;Description automatically generated with medium confidence">
            <a:extLst>
              <a:ext uri="{FF2B5EF4-FFF2-40B4-BE49-F238E27FC236}">
                <a16:creationId xmlns:a16="http://schemas.microsoft.com/office/drawing/2014/main" id="{A92723AC-1CB7-DD31-43F6-A88C3D44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160" y="0"/>
            <a:ext cx="7243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29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7ABBD-BAFB-1E48-8FCB-3152E6FE3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7BE1-F337-8BB5-DD36-D2B43041F51D}"/>
              </a:ext>
            </a:extLst>
          </p:cNvPr>
          <p:cNvSpPr txBox="1"/>
          <p:nvPr/>
        </p:nvSpPr>
        <p:spPr>
          <a:xfrm>
            <a:off x="2117232" y="0"/>
            <a:ext cx="8507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سوال آخر: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چقدر هزینه </a:t>
            </a:r>
            <a:r>
              <a:rPr kumimoji="0" lang="fa-I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داره</a:t>
            </a: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B Nazanin" panose="000004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209B0-1760-56E8-60E2-A2CB3FE06347}"/>
              </a:ext>
            </a:extLst>
          </p:cNvPr>
          <p:cNvSpPr txBox="1"/>
          <p:nvPr/>
        </p:nvSpPr>
        <p:spPr>
          <a:xfrm>
            <a:off x="3048448" y="2780426"/>
            <a:ext cx="6096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جواب نگران کننده: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prstClr val="white"/>
                </a:solidFill>
                <a:latin typeface="Gill Sans MT"/>
                <a:cs typeface="B Nazanin" panose="00000400000000000000" pitchFamily="2" charset="-78"/>
              </a:rPr>
              <a:t>AI</a:t>
            </a:r>
            <a:r>
              <a:rPr lang="fa-IR" sz="3600" b="1" dirty="0">
                <a:solidFill>
                  <a:prstClr val="white"/>
                </a:solidFill>
                <a:latin typeface="Gill Sans MT"/>
                <a:cs typeface="B Nazanin" panose="00000400000000000000" pitchFamily="2" charset="-78"/>
              </a:rPr>
              <a:t> خیلی </a:t>
            </a:r>
            <a:r>
              <a:rPr lang="fa-IR" sz="3600" b="1" dirty="0" err="1">
                <a:solidFill>
                  <a:prstClr val="white"/>
                </a:solidFill>
                <a:latin typeface="Gill Sans MT"/>
                <a:cs typeface="B Nazanin" panose="00000400000000000000" pitchFamily="2" charset="-78"/>
              </a:rPr>
              <a:t>وقته</a:t>
            </a:r>
            <a:r>
              <a:rPr lang="fa-IR" sz="3600" b="1" dirty="0">
                <a:solidFill>
                  <a:prstClr val="white"/>
                </a:solidFill>
                <a:latin typeface="Gill Sans MT"/>
                <a:cs typeface="B Nazanin" panose="00000400000000000000" pitchFamily="2" charset="-78"/>
              </a:rPr>
              <a:t> که </a:t>
            </a:r>
            <a:r>
              <a:rPr lang="fa-IR" sz="3600" b="1" dirty="0" err="1">
                <a:solidFill>
                  <a:prstClr val="white"/>
                </a:solidFill>
                <a:latin typeface="Gill Sans MT"/>
                <a:cs typeface="B Nazanin" panose="00000400000000000000" pitchFamily="2" charset="-78"/>
              </a:rPr>
              <a:t>ارزون</a:t>
            </a:r>
            <a:r>
              <a:rPr lang="fa-IR" sz="3600" b="1" dirty="0">
                <a:solidFill>
                  <a:prstClr val="white"/>
                </a:solidFill>
                <a:latin typeface="Gill Sans MT"/>
                <a:cs typeface="B Nazanin" panose="00000400000000000000" pitchFamily="2" charset="-78"/>
              </a:rPr>
              <a:t> شده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C3919-04AC-CBE4-8B02-85C9D4A13CB7}"/>
              </a:ext>
            </a:extLst>
          </p:cNvPr>
          <p:cNvSpPr txBox="1"/>
          <p:nvPr/>
        </p:nvSpPr>
        <p:spPr>
          <a:xfrm>
            <a:off x="3139888" y="4316069"/>
            <a:ext cx="6096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باور</a:t>
            </a:r>
            <a:r>
              <a:rPr kumimoji="0" lang="fa-IR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 ندارید؟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baseline="0" dirty="0" err="1">
                <a:solidFill>
                  <a:srgbClr val="0070C0"/>
                </a:solidFill>
                <a:latin typeface="Gill Sans MT"/>
                <a:cs typeface="B Nazanin" panose="00000400000000000000" pitchFamily="2" charset="-78"/>
              </a:rPr>
              <a:t>DeepSeek</a:t>
            </a:r>
            <a:endParaRPr lang="en-GB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9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5EC658A-DF81-2CA1-04A2-9AE6BC3FC3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globe with white text&#10;&#10;Description automatically generated">
            <a:extLst>
              <a:ext uri="{FF2B5EF4-FFF2-40B4-BE49-F238E27FC236}">
                <a16:creationId xmlns:a16="http://schemas.microsoft.com/office/drawing/2014/main" id="{6EA8D160-3C44-B8E7-9DA4-2C7010151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9584"/>
            <a:ext cx="13097701" cy="6887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436B28-B215-437A-A561-A7B14E21C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0" y="6038152"/>
            <a:ext cx="982981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14C4D-B569-FDC6-4C35-DA0F2A282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BF9F33-6022-9B44-58E6-EBF800D0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6" y="73254"/>
            <a:ext cx="10612327" cy="554037"/>
          </a:xfrm>
        </p:spPr>
        <p:txBody>
          <a:bodyPr/>
          <a:lstStyle/>
          <a:p>
            <a:pPr algn="ctr" rtl="0"/>
            <a:r>
              <a:rPr lang="fa-IR" sz="4000" b="1" dirty="0">
                <a:solidFill>
                  <a:schemeClr val="bg1"/>
                </a:solidFill>
                <a:latin typeface="Segoe Marker" panose="03080602040302020204" pitchFamily="66" charset="0"/>
              </a:rPr>
              <a:t>محمدرضا قدوسی</a:t>
            </a:r>
            <a:endParaRPr lang="en-US" sz="4000" b="1" dirty="0">
              <a:solidFill>
                <a:schemeClr val="bg1"/>
              </a:solidFill>
              <a:latin typeface="Segoe Marker" panose="0308060204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9C71FD-5795-56AB-9FDE-1D3ED09590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2" r="2592"/>
          <a:stretch/>
        </p:blipFill>
        <p:spPr>
          <a:xfrm>
            <a:off x="4864021" y="1432210"/>
            <a:ext cx="2627641" cy="2771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865687-4AE9-B366-6E9E-20C41FD24DBC}"/>
              </a:ext>
            </a:extLst>
          </p:cNvPr>
          <p:cNvSpPr/>
          <p:nvPr/>
        </p:nvSpPr>
        <p:spPr>
          <a:xfrm>
            <a:off x="770585" y="4411839"/>
            <a:ext cx="1065082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Tel</a:t>
            </a:r>
            <a:r>
              <a:rPr lang="en-GB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: 091257021130</a:t>
            </a:r>
          </a:p>
          <a:p>
            <a:pPr algn="ctr">
              <a:lnSpc>
                <a:spcPct val="150000"/>
              </a:lnSpc>
            </a:pPr>
            <a:r>
              <a:rPr lang="en-GB" sz="2800" b="1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Linkedin</a:t>
            </a:r>
            <a:r>
              <a:rPr lang="en-GB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: </a:t>
            </a:r>
            <a:r>
              <a:rPr lang="en-GB" sz="2800" b="1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MRGhodoosi</a:t>
            </a:r>
            <a:endParaRPr lang="en-GB" sz="2800" b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28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Instagram: </a:t>
            </a:r>
            <a:r>
              <a:rPr lang="en-GB" sz="2800" b="1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DrGhodoosi</a:t>
            </a:r>
            <a:endParaRPr lang="en-US" sz="2800" b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lnSpc>
                <a:spcPct val="150000"/>
              </a:lnSpc>
            </a:pPr>
            <a:endParaRPr lang="en-US" sz="2800" b="1" i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4000500" lvl="8" rtl="1">
              <a:lnSpc>
                <a:spcPct val="150000"/>
              </a:lnSpc>
            </a:pPr>
            <a:endParaRPr lang="fa-IR" sz="3200" b="1" i="1" dirty="0">
              <a:latin typeface="Adobe Devanagari" panose="02040503050201020203" pitchFamily="18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89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3EFCC-FE4E-A752-5293-865D4AC22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A2ABA9C-6585-C5BA-9A9F-18391BFFA9BF}"/>
              </a:ext>
            </a:extLst>
          </p:cNvPr>
          <p:cNvSpPr txBox="1"/>
          <p:nvPr/>
        </p:nvSpPr>
        <p:spPr>
          <a:xfrm>
            <a:off x="2060091" y="174376"/>
            <a:ext cx="74496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/>
            <a:r>
              <a:rPr lang="fa-IR" sz="4800" b="1" dirty="0">
                <a:cs typeface="B Nazanin" panose="00000400000000000000" pitchFamily="2" charset="-78"/>
              </a:rPr>
              <a:t>منابع</a:t>
            </a:r>
          </a:p>
          <a:p>
            <a:pPr lvl="0" algn="ctr" rtl="1"/>
            <a:endParaRPr lang="fa-IR" sz="4800" b="1" dirty="0">
              <a:cs typeface="B Nazanin" panose="00000400000000000000" pitchFamily="2" charset="-78"/>
            </a:endParaRPr>
          </a:p>
          <a:p>
            <a:pPr marL="285750" lvl="0" indent="-285750" algn="just" rtl="1">
              <a:buFont typeface="Arial" panose="020B0604020202020204" pitchFamily="34" charset="0"/>
              <a:buChar char="•"/>
            </a:pPr>
            <a:r>
              <a:rPr lang="fa-IR" sz="2400" b="1" dirty="0" err="1">
                <a:cs typeface="B Nazanin" panose="00000400000000000000" pitchFamily="2" charset="-78"/>
              </a:rPr>
              <a:t>گزارش‌های</a:t>
            </a:r>
            <a:r>
              <a:rPr lang="fa-IR" sz="2400" b="1" dirty="0">
                <a:cs typeface="B Nazanin" panose="00000400000000000000" pitchFamily="2" charset="-78"/>
              </a:rPr>
              <a:t> معتبر</a:t>
            </a:r>
            <a:r>
              <a:rPr lang="fa-IR" sz="2400" dirty="0">
                <a:cs typeface="B Nazanin" panose="00000400000000000000" pitchFamily="2" charset="-78"/>
              </a:rPr>
              <a:t> از مراجع معتبری مثل </a:t>
            </a:r>
            <a:r>
              <a:rPr lang="en-GB" sz="2400" dirty="0">
                <a:cs typeface="B Nazanin" panose="00000400000000000000" pitchFamily="2" charset="-78"/>
              </a:rPr>
              <a:t>McKinsey، Deloitte، IBM، BCG </a:t>
            </a:r>
            <a:r>
              <a:rPr lang="fa-IR" sz="2400" dirty="0">
                <a:cs typeface="B Nazanin" panose="00000400000000000000" pitchFamily="2" charset="-78"/>
              </a:rPr>
              <a:t>و </a:t>
            </a:r>
            <a:r>
              <a:rPr lang="en-GB" sz="2400" dirty="0">
                <a:cs typeface="B Nazanin" panose="00000400000000000000" pitchFamily="2" charset="-78"/>
              </a:rPr>
              <a:t>Accenture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  <a:r>
              <a:rPr lang="en-GB" sz="2400" dirty="0">
                <a:cs typeface="B Nazanin" panose="00000400000000000000" pitchFamily="2" charset="-78"/>
              </a:rPr>
              <a:t> </a:t>
            </a:r>
            <a:r>
              <a:rPr lang="fa-IR" sz="2400" dirty="0">
                <a:cs typeface="B Nazanin" panose="00000400000000000000" pitchFamily="2" charset="-78"/>
              </a:rPr>
              <a:t>بهترین نقطه شروع برای آشنایی با تحولات هوش مصنوعی در </a:t>
            </a:r>
            <a:r>
              <a:rPr lang="fa-IR" sz="2400" dirty="0" err="1">
                <a:cs typeface="B Nazanin" panose="00000400000000000000" pitchFamily="2" charset="-78"/>
              </a:rPr>
              <a:t>خرده‌فروشی</a:t>
            </a:r>
            <a:r>
              <a:rPr lang="fa-IR" sz="2400" dirty="0">
                <a:cs typeface="B Nazanin" panose="00000400000000000000" pitchFamily="2" charset="-78"/>
              </a:rPr>
              <a:t> هستند.</a:t>
            </a:r>
          </a:p>
          <a:p>
            <a:pPr marL="285750" lvl="0" indent="-285750" algn="just" rtl="1">
              <a:buFont typeface="Arial" panose="020B0604020202020204" pitchFamily="34" charset="0"/>
              <a:buChar char="•"/>
            </a:pPr>
            <a:r>
              <a:rPr lang="fa-IR" sz="2400" b="1" dirty="0">
                <a:cs typeface="B Nazanin" panose="00000400000000000000" pitchFamily="2" charset="-78"/>
              </a:rPr>
              <a:t>تجربیات شخصی حاصل از پروژه های داخل کشور</a:t>
            </a:r>
            <a:endParaRPr lang="en-GB" sz="2400" b="1" dirty="0">
              <a:cs typeface="B Nazanin" panose="000004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5E569C-AC06-46ED-E379-EF34440D9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741" y="3636637"/>
            <a:ext cx="715881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گزارش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 McKinsey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عنوان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: "The age of analytics: Competing in a data-driven world"</a:t>
            </a: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لینک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: https://www.mckinsey.com/business-functions/mckinsey-analytics/our-insights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گزارش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 Deloitte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عنوان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: "AI in Retail – from Analytics to Action"</a:t>
            </a: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لینک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: https://www2.deloitte.com/insights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گزارش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 IBM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عنوان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: "AI in Retail: Impact on Supply Chain and Customer Experience"</a:t>
            </a: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لینک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: https://www.ibm.com/industries/retail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گزارش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 BCG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عنوان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: "How AI Can Help Retailers Endure and Flourish"</a:t>
            </a: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لینک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: https://www.bcg.com/publications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r-SA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گزارش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 Accenture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عنوان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: "Artificial Intelligence in Retail: The AI-First Approach to the Customer Experience"</a:t>
            </a:r>
          </a:p>
          <a:p>
            <a:pPr marL="0" marR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لینک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: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  <a:hlinkClick r:id="rId2"/>
              </a:rPr>
              <a:t>https://www.accenture.com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109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CDD4C0-457B-7765-D15C-023E425E3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standing in chains&#10;&#10;Description automatically generated">
            <a:extLst>
              <a:ext uri="{FF2B5EF4-FFF2-40B4-BE49-F238E27FC236}">
                <a16:creationId xmlns:a16="http://schemas.microsoft.com/office/drawing/2014/main" id="{2D288688-E9BE-AC25-5F66-12CEABC3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63" r="-2" b="6207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E5A992-963A-5E6E-D4CF-A1456B63E454}"/>
              </a:ext>
            </a:extLst>
          </p:cNvPr>
          <p:cNvSpPr txBox="1"/>
          <p:nvPr/>
        </p:nvSpPr>
        <p:spPr>
          <a:xfrm>
            <a:off x="207715" y="1647524"/>
            <a:ext cx="3161940" cy="26402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rtl="1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ما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رفتار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خوبی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با</a:t>
            </a:r>
            <a:endParaRPr lang="fa-IR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B Nazanin" panose="00000400000000000000" pitchFamily="2" charset="-78"/>
            </a:endParaRPr>
          </a:p>
          <a:p>
            <a:pPr marL="0" marR="0" lvl="0" indent="0" algn="ctr" rtl="1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+mj-lt"/>
                <a:ea typeface="+mj-ea"/>
                <a:cs typeface="B Nazanin" panose="00000400000000000000" pitchFamily="2" charset="-78"/>
              </a:rPr>
              <a:t>داده‌ها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نداشتیم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B Nazanin" panose="00000400000000000000" pitchFamily="2" charset="-78"/>
              </a:rPr>
              <a:t>!!!!</a:t>
            </a:r>
            <a:endParaRPr kumimoji="0" lang="en-US" sz="36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E783F1-39CA-3D84-222A-1528DEA39463}"/>
              </a:ext>
            </a:extLst>
          </p:cNvPr>
          <p:cNvSpPr txBox="1"/>
          <p:nvPr/>
        </p:nvSpPr>
        <p:spPr>
          <a:xfrm>
            <a:off x="250746" y="6107207"/>
            <a:ext cx="3760289" cy="66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rtl="1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این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تصویر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با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هوش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مصنوعی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ساخته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شده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است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!</a:t>
            </a:r>
            <a:endParaRPr kumimoji="0" lang="en-US" sz="16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807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1B9E3-E5A2-8D53-873E-ABA2A667B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50E8DAFC-1C00-5F27-2747-1C1D3D26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458" y="-67281"/>
            <a:ext cx="6259083" cy="1661297"/>
          </a:xfrm>
        </p:spPr>
        <p:txBody>
          <a:bodyPr/>
          <a:lstStyle/>
          <a:p>
            <a:pPr algn="ctr" rtl="1"/>
            <a:r>
              <a:rPr lang="fa-IR" sz="6600" b="1" spc="0" dirty="0">
                <a:cs typeface="B Nazanin" panose="00000400000000000000" pitchFamily="2" charset="-78"/>
              </a:rPr>
              <a:t>بازیــــگران</a:t>
            </a:r>
            <a:endParaRPr lang="en-US" sz="3600" b="1" spc="0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446FE-5AF0-813B-7A2F-A1572BF0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468303"/>
            <a:ext cx="443948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en-GB" smtClean="0"/>
              <a:pPr rtl="0"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9A95B3-2468-639B-A00E-F5701D4236DA}"/>
              </a:ext>
            </a:extLst>
          </p:cNvPr>
          <p:cNvSpPr txBox="1"/>
          <p:nvPr/>
        </p:nvSpPr>
        <p:spPr>
          <a:xfrm>
            <a:off x="6405867" y="4960179"/>
            <a:ext cx="6096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4000" b="1" spc="0" dirty="0">
                <a:cs typeface="B Nazanin" panose="00000400000000000000" pitchFamily="2" charset="-78"/>
              </a:rPr>
              <a:t>هوش مصنوعی</a:t>
            </a:r>
            <a:endParaRPr lang="en-GB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392FA0-2A04-BB09-30E2-DA64D9FE2E64}"/>
              </a:ext>
            </a:extLst>
          </p:cNvPr>
          <p:cNvSpPr txBox="1"/>
          <p:nvPr/>
        </p:nvSpPr>
        <p:spPr>
          <a:xfrm>
            <a:off x="-721074" y="4960179"/>
            <a:ext cx="6096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4000" b="1" spc="0" dirty="0" err="1">
                <a:cs typeface="B Nazanin" panose="00000400000000000000" pitchFamily="2" charset="-78"/>
              </a:rPr>
              <a:t>داده‌ها</a:t>
            </a:r>
            <a:endParaRPr lang="fa-IR" sz="4000" b="1" spc="0" dirty="0">
              <a:cs typeface="B Nazanin" panose="00000400000000000000" pitchFamily="2" charset="-78"/>
            </a:endParaRPr>
          </a:p>
          <a:p>
            <a:pPr algn="ctr"/>
            <a:r>
              <a:rPr lang="en-GB" sz="4000" b="1" dirty="0">
                <a:cs typeface="B Nazanin" panose="00000400000000000000" pitchFamily="2" charset="-78"/>
              </a:rPr>
              <a:t>(Data)</a:t>
            </a:r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B1B3A0-CE31-B038-700B-C368974EC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81" y="2209307"/>
            <a:ext cx="2439386" cy="2439386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DA2DD8A-1B4D-00BD-85EE-C278CA36D2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11264" y="2320798"/>
            <a:ext cx="2439387" cy="2439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E062DB-4B21-2FD0-1B3B-D63DAE1A0939}"/>
              </a:ext>
            </a:extLst>
          </p:cNvPr>
          <p:cNvSpPr txBox="1"/>
          <p:nvPr/>
        </p:nvSpPr>
        <p:spPr>
          <a:xfrm>
            <a:off x="5277836" y="5806574"/>
            <a:ext cx="3076687" cy="523220"/>
          </a:xfrm>
          <a:prstGeom prst="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 err="1">
                <a:cs typeface="B Nazanin" panose="00000400000000000000" pitchFamily="2" charset="-78"/>
              </a:rPr>
              <a:t>نمی</a:t>
            </a:r>
            <a:r>
              <a:rPr lang="fa-IR" sz="2800" b="1" dirty="0">
                <a:cs typeface="B Nazanin" panose="00000400000000000000" pitchFamily="2" charset="-78"/>
              </a:rPr>
              <a:t> </a:t>
            </a:r>
            <a:r>
              <a:rPr lang="fa-IR" sz="2800" b="1" dirty="0" err="1">
                <a:cs typeface="B Nazanin" panose="00000400000000000000" pitchFamily="2" charset="-78"/>
              </a:rPr>
              <a:t>شناسیدش</a:t>
            </a:r>
            <a:r>
              <a:rPr lang="fa-IR" sz="2800" b="1" dirty="0">
                <a:cs typeface="B Nazanin" panose="00000400000000000000" pitchFamily="2" charset="-78"/>
              </a:rPr>
              <a:t>؟</a:t>
            </a:r>
            <a:endParaRPr lang="en-GB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150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2FAB6-4BF6-32CC-67C3-BCCFCD57D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A86B5C-6186-7922-B810-E95D1F2CF77F}"/>
              </a:ext>
            </a:extLst>
          </p:cNvPr>
          <p:cNvSpPr txBox="1"/>
          <p:nvPr/>
        </p:nvSpPr>
        <p:spPr>
          <a:xfrm>
            <a:off x="2381250" y="2782669"/>
            <a:ext cx="768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سکانس اول: </a:t>
            </a: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B Nazanin" panose="00000400000000000000" pitchFamily="2" charset="-78"/>
              </a:rPr>
              <a:t>تولّد هوش مصنوعی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963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50150" y="24572"/>
            <a:ext cx="4641850" cy="464871"/>
          </a:xfrm>
        </p:spPr>
        <p:txBody>
          <a:bodyPr rtlCol="0"/>
          <a:lstStyle/>
          <a:p>
            <a:pPr rtl="0"/>
            <a:r>
              <a:rPr lang="fa-IR" sz="1800" b="1" spc="0" dirty="0">
                <a:cs typeface="B Nazanin" panose="00000400000000000000" pitchFamily="2" charset="-78"/>
              </a:rPr>
              <a:t>داشتیم </a:t>
            </a:r>
            <a:r>
              <a:rPr lang="fa-IR" sz="1800" b="1" spc="0" dirty="0" err="1">
                <a:cs typeface="B Nazanin" panose="00000400000000000000" pitchFamily="2" charset="-78"/>
              </a:rPr>
              <a:t>خیال‌پردازی</a:t>
            </a:r>
            <a:r>
              <a:rPr lang="fa-IR" sz="1800" b="1" spc="0" dirty="0">
                <a:cs typeface="B Nazanin" panose="00000400000000000000" pitchFamily="2" charset="-78"/>
              </a:rPr>
              <a:t> </a:t>
            </a:r>
            <a:r>
              <a:rPr lang="fa-IR" sz="1800" b="1" spc="0" dirty="0" err="1">
                <a:cs typeface="B Nazanin" panose="00000400000000000000" pitchFamily="2" charset="-78"/>
              </a:rPr>
              <a:t>می‌کردیم</a:t>
            </a:r>
            <a:r>
              <a:rPr lang="fa-IR" sz="1800" b="1" spc="0" dirty="0">
                <a:cs typeface="B Nazanin" panose="00000400000000000000" pitchFamily="2" charset="-78"/>
              </a:rPr>
              <a:t> اما واقعی شد!!!</a:t>
            </a:r>
            <a:endParaRPr lang="en-GB" sz="1800" b="1" spc="0" dirty="0">
              <a:cs typeface="B Nazanin" panose="00000400000000000000" pitchFamily="2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en-GB" smtClean="0"/>
              <a:t>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2832D-C386-A64E-2E25-7D1005116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521528"/>
            <a:ext cx="8165460" cy="6311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E0733-CA52-5BDA-24BF-15F008AC6643}"/>
              </a:ext>
            </a:extLst>
          </p:cNvPr>
          <p:cNvSpPr txBox="1"/>
          <p:nvPr/>
        </p:nvSpPr>
        <p:spPr>
          <a:xfrm>
            <a:off x="1016000" y="1987550"/>
            <a:ext cx="9821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b="1" dirty="0">
                <a:cs typeface="B Nazanin" panose="00000400000000000000" pitchFamily="2" charset="-78"/>
              </a:rPr>
              <a:t>داشتیم به این فکر </a:t>
            </a:r>
            <a:r>
              <a:rPr lang="fa-IR" sz="4000" b="1" dirty="0" err="1">
                <a:cs typeface="B Nazanin" panose="00000400000000000000" pitchFamily="2" charset="-78"/>
              </a:rPr>
              <a:t>می‌کردیم</a:t>
            </a:r>
            <a:r>
              <a:rPr lang="fa-IR" sz="4000" b="1" dirty="0">
                <a:cs typeface="B Nazanin" panose="00000400000000000000" pitchFamily="2" charset="-78"/>
              </a:rPr>
              <a:t> که شاید </a:t>
            </a:r>
            <a:r>
              <a:rPr lang="fa-IR" sz="4000" b="1" dirty="0" err="1">
                <a:cs typeface="B Nazanin" panose="00000400000000000000" pitchFamily="2" charset="-78"/>
              </a:rPr>
              <a:t>وقتشه</a:t>
            </a:r>
            <a:r>
              <a:rPr lang="fa-IR" sz="4000" b="1" dirty="0">
                <a:cs typeface="B Nazanin" panose="00000400000000000000" pitchFamily="2" charset="-78"/>
              </a:rPr>
              <a:t> که ما </a:t>
            </a:r>
            <a:r>
              <a:rPr lang="fa-IR" sz="4000" b="1" dirty="0" err="1">
                <a:solidFill>
                  <a:srgbClr val="00B050"/>
                </a:solidFill>
                <a:cs typeface="B Nazanin" panose="00000400000000000000" pitchFamily="2" charset="-78"/>
              </a:rPr>
              <a:t>آدم‌ها</a:t>
            </a:r>
            <a:r>
              <a:rPr lang="fa-IR" sz="4000" b="1" dirty="0">
                <a:cs typeface="B Nazanin" panose="00000400000000000000" pitchFamily="2" charset="-78"/>
              </a:rPr>
              <a:t>، </a:t>
            </a:r>
            <a:r>
              <a:rPr lang="fa-IR" sz="4000" b="1" dirty="0">
                <a:solidFill>
                  <a:srgbClr val="00B0F0"/>
                </a:solidFill>
                <a:cs typeface="B Nazanin" panose="00000400000000000000" pitchFamily="2" charset="-78"/>
              </a:rPr>
              <a:t>نسل بعدی خودمون</a:t>
            </a:r>
            <a:r>
              <a:rPr lang="fa-IR" sz="4000" b="1" dirty="0">
                <a:cs typeface="B Nazanin" panose="00000400000000000000" pitchFamily="2" charset="-78"/>
              </a:rPr>
              <a:t> رو بسازیم!!!</a:t>
            </a:r>
          </a:p>
          <a:p>
            <a:pPr algn="ctr"/>
            <a:endParaRPr lang="fa-IR" sz="4000" b="1" dirty="0"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DE8C6-5592-7AB2-7538-E1956426EF78}"/>
              </a:ext>
            </a:extLst>
          </p:cNvPr>
          <p:cNvSpPr txBox="1"/>
          <p:nvPr/>
        </p:nvSpPr>
        <p:spPr>
          <a:xfrm>
            <a:off x="8208617" y="3618984"/>
            <a:ext cx="3784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Nazanin" panose="00000400000000000000" pitchFamily="2" charset="-78"/>
              </a:rPr>
              <a:t>یکباره نسل بعدی توی دامن </a:t>
            </a:r>
            <a:r>
              <a:rPr lang="fa-IR" sz="2800" b="1" dirty="0" err="1">
                <a:cs typeface="B Nazanin" panose="00000400000000000000" pitchFamily="2" charset="-78"/>
              </a:rPr>
              <a:t>مون</a:t>
            </a:r>
            <a:r>
              <a:rPr lang="fa-IR" sz="2800" b="1" dirty="0">
                <a:cs typeface="B Nazanin" panose="00000400000000000000" pitchFamily="2" charset="-78"/>
              </a:rPr>
              <a:t> بود</a:t>
            </a:r>
            <a:endParaRPr lang="en-GB" sz="2800" b="1" dirty="0">
              <a:cs typeface="B Nazanin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BC3AF-2B5C-A161-4555-5CA89DC3AB29}"/>
              </a:ext>
            </a:extLst>
          </p:cNvPr>
          <p:cNvSpPr txBox="1"/>
          <p:nvPr/>
        </p:nvSpPr>
        <p:spPr>
          <a:xfrm>
            <a:off x="4702400" y="3618984"/>
            <a:ext cx="6254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b="1" dirty="0">
                <a:cs typeface="B Nazanin" panose="00000400000000000000" pitchFamily="2" charset="-78"/>
              </a:rPr>
              <a:t>البته </a:t>
            </a:r>
            <a:r>
              <a:rPr lang="fa-IR" sz="2800" b="1" dirty="0">
                <a:solidFill>
                  <a:srgbClr val="7030A0"/>
                </a:solidFill>
                <a:cs typeface="B Nazanin" panose="00000400000000000000" pitchFamily="2" charset="-78"/>
              </a:rPr>
              <a:t>خیلی</a:t>
            </a:r>
            <a:r>
              <a:rPr lang="fa-IR" sz="2800" b="1" dirty="0">
                <a:cs typeface="B Nazanin" panose="00000400000000000000" pitchFamily="2" charset="-78"/>
              </a:rPr>
              <a:t> </a:t>
            </a:r>
            <a:r>
              <a:rPr lang="fa-IR" sz="2800" b="1" dirty="0">
                <a:solidFill>
                  <a:srgbClr val="FF0000"/>
                </a:solidFill>
                <a:cs typeface="B Nazanin" panose="00000400000000000000" pitchFamily="2" charset="-78"/>
              </a:rPr>
              <a:t>متفاوت</a:t>
            </a:r>
            <a:r>
              <a:rPr lang="fa-IR" sz="2800" b="1" dirty="0">
                <a:cs typeface="B Nazanin" panose="00000400000000000000" pitchFamily="2" charset="-78"/>
              </a:rPr>
              <a:t>!!!</a:t>
            </a:r>
            <a:endParaRPr lang="en-GB" sz="2800" dirty="0"/>
          </a:p>
        </p:txBody>
      </p:sp>
      <p:pic>
        <p:nvPicPr>
          <p:cNvPr id="12" name="Picture 11" descr="A baby looking at a robot&#10;&#10;Description automatically generated">
            <a:extLst>
              <a:ext uri="{FF2B5EF4-FFF2-40B4-BE49-F238E27FC236}">
                <a16:creationId xmlns:a16="http://schemas.microsoft.com/office/drawing/2014/main" id="{15EE67BD-2CF6-64C2-CC23-972D965C9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" y="0"/>
            <a:ext cx="5350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4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8BC85-B4BC-7F76-944E-6E8A8920F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green dotted line&#10;&#10;Description automatically generated">
            <a:extLst>
              <a:ext uri="{FF2B5EF4-FFF2-40B4-BE49-F238E27FC236}">
                <a16:creationId xmlns:a16="http://schemas.microsoft.com/office/drawing/2014/main" id="{E5F25AEE-4438-EAA9-EBDF-E26BAE7B8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" r="3341" b="-1"/>
          <a:stretch/>
        </p:blipFill>
        <p:spPr>
          <a:xfrm>
            <a:off x="4587874" y="1621428"/>
            <a:ext cx="8430490" cy="4741272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C3BA5098-64EB-AD9D-CAD3-CB008A8859DA}"/>
              </a:ext>
            </a:extLst>
          </p:cNvPr>
          <p:cNvSpPr txBox="1">
            <a:spLocks/>
          </p:cNvSpPr>
          <p:nvPr/>
        </p:nvSpPr>
        <p:spPr>
          <a:xfrm>
            <a:off x="3114554" y="215900"/>
            <a:ext cx="5579533" cy="8360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fa-IR" sz="4000" b="1" spc="0" dirty="0">
                <a:cs typeface="B Nazanin" panose="00000400000000000000" pitchFamily="2" charset="-78"/>
              </a:rPr>
              <a:t>اولش فکر </a:t>
            </a:r>
            <a:r>
              <a:rPr lang="fa-IR" sz="4000" b="1" spc="0" dirty="0" err="1">
                <a:cs typeface="B Nazanin" panose="00000400000000000000" pitchFamily="2" charset="-78"/>
              </a:rPr>
              <a:t>می‌کردیم</a:t>
            </a:r>
            <a:r>
              <a:rPr lang="fa-IR" sz="4000" b="1" spc="0" dirty="0">
                <a:cs typeface="B Nazanin" panose="00000400000000000000" pitchFamily="2" charset="-78"/>
              </a:rPr>
              <a:t> که همه چی خوبه</a:t>
            </a:r>
            <a:endParaRPr lang="fa-IR" sz="8000" b="1" spc="0" dirty="0">
              <a:cs typeface="B Nazanin" panose="00000400000000000000" pitchFamily="2" charset="-78"/>
            </a:endParaRPr>
          </a:p>
        </p:txBody>
      </p:sp>
      <p:pic>
        <p:nvPicPr>
          <p:cNvPr id="2" name="Picture 1" descr="A table with numbers and text&#10;&#10;Description automatically generated">
            <a:extLst>
              <a:ext uri="{FF2B5EF4-FFF2-40B4-BE49-F238E27FC236}">
                <a16:creationId xmlns:a16="http://schemas.microsoft.com/office/drawing/2014/main" id="{7C4364BC-CB65-6B1B-0381-0D42647F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177" y="1051923"/>
            <a:ext cx="5579533" cy="4184650"/>
          </a:xfrm>
          <a:prstGeom prst="rect">
            <a:avLst/>
          </a:prstGeom>
        </p:spPr>
      </p:pic>
      <p:pic>
        <p:nvPicPr>
          <p:cNvPr id="3" name="Picture 2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13BD9828-FF0E-176B-6312-2D3EB3E5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" y="4838700"/>
            <a:ext cx="4381500" cy="1752600"/>
          </a:xfrm>
          <a:prstGeom prst="rect">
            <a:avLst/>
          </a:prstGeom>
        </p:spPr>
      </p:pic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00EA5A04-E7A3-9553-315F-8291F80026AB}"/>
              </a:ext>
            </a:extLst>
          </p:cNvPr>
          <p:cNvSpPr/>
          <p:nvPr/>
        </p:nvSpPr>
        <p:spPr>
          <a:xfrm rot="20770210" flipH="1">
            <a:off x="2185175" y="3227070"/>
            <a:ext cx="5925332" cy="1181100"/>
          </a:xfrm>
          <a:prstGeom prst="curved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BBBE5236-AF2A-EA12-44F8-9C07DC4CBC51}"/>
              </a:ext>
            </a:extLst>
          </p:cNvPr>
          <p:cNvSpPr/>
          <p:nvPr/>
        </p:nvSpPr>
        <p:spPr>
          <a:xfrm rot="19940422" flipH="1">
            <a:off x="3723350" y="3162086"/>
            <a:ext cx="8592350" cy="1175930"/>
          </a:xfrm>
          <a:prstGeom prst="curvedDownArrow">
            <a:avLst>
              <a:gd name="adj1" fmla="val 25000"/>
              <a:gd name="adj2" fmla="val 68719"/>
              <a:gd name="adj3" fmla="val 27536"/>
            </a:avLst>
          </a:prstGeom>
          <a:solidFill>
            <a:schemeClr val="accent5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D3FC54-71C9-5663-736A-8377F4DAB516}"/>
              </a:ext>
            </a:extLst>
          </p:cNvPr>
          <p:cNvSpPr/>
          <p:nvPr/>
        </p:nvSpPr>
        <p:spPr>
          <a:xfrm>
            <a:off x="7917642" y="5101231"/>
            <a:ext cx="629639" cy="6189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3D3A53-9101-39AA-1C4B-362863C9BFA9}"/>
              </a:ext>
            </a:extLst>
          </p:cNvPr>
          <p:cNvSpPr/>
          <p:nvPr/>
        </p:nvSpPr>
        <p:spPr>
          <a:xfrm>
            <a:off x="11468043" y="5004108"/>
            <a:ext cx="629639" cy="6189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4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4BDC21F-ED18-9929-1328-8CE01F9F767C}"/>
              </a:ext>
            </a:extLst>
          </p:cNvPr>
          <p:cNvSpPr txBox="1">
            <a:spLocks/>
          </p:cNvSpPr>
          <p:nvPr/>
        </p:nvSpPr>
        <p:spPr>
          <a:xfrm>
            <a:off x="3114554" y="215900"/>
            <a:ext cx="5579533" cy="8360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fa-IR" sz="4000" b="1" spc="0" dirty="0">
                <a:cs typeface="B Nazanin" panose="00000400000000000000" pitchFamily="2" charset="-78"/>
              </a:rPr>
              <a:t>اولش فکر </a:t>
            </a:r>
            <a:r>
              <a:rPr lang="fa-IR" sz="4000" b="1" spc="0" dirty="0" err="1">
                <a:cs typeface="B Nazanin" panose="00000400000000000000" pitchFamily="2" charset="-78"/>
              </a:rPr>
              <a:t>می‌کردیم</a:t>
            </a:r>
            <a:r>
              <a:rPr lang="fa-IR" sz="4000" b="1" spc="0" dirty="0">
                <a:cs typeface="B Nazanin" panose="00000400000000000000" pitchFamily="2" charset="-78"/>
              </a:rPr>
              <a:t> که همه چی خوبه</a:t>
            </a:r>
            <a:endParaRPr lang="fa-IR" sz="8000" b="1" spc="0" dirty="0">
              <a:cs typeface="B Nazanin" panose="00000400000000000000" pitchFamily="2" charset="-78"/>
            </a:endParaRPr>
          </a:p>
        </p:txBody>
      </p:sp>
      <p:pic>
        <p:nvPicPr>
          <p:cNvPr id="2" name="Picture 1" descr="A table with numbers and text&#10;&#10;Description automatically generated">
            <a:extLst>
              <a:ext uri="{FF2B5EF4-FFF2-40B4-BE49-F238E27FC236}">
                <a16:creationId xmlns:a16="http://schemas.microsoft.com/office/drawing/2014/main" id="{BBBF48BA-B19B-5F47-29F5-8DDE4FCB3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3" y="924923"/>
            <a:ext cx="5579533" cy="4184650"/>
          </a:xfrm>
          <a:prstGeom prst="rect">
            <a:avLst/>
          </a:prstGeom>
        </p:spPr>
      </p:pic>
      <p:pic>
        <p:nvPicPr>
          <p:cNvPr id="3" name="Picture 2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DECB33E8-905D-C3F7-0EE8-28C03754B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5" y="4711700"/>
            <a:ext cx="4381500" cy="1752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AD1EB9-1806-96EC-255D-2EE0A2FFAFCD}"/>
              </a:ext>
            </a:extLst>
          </p:cNvPr>
          <p:cNvGrpSpPr/>
          <p:nvPr/>
        </p:nvGrpSpPr>
        <p:grpSpPr>
          <a:xfrm>
            <a:off x="6915150" y="1463040"/>
            <a:ext cx="4799838" cy="4329430"/>
            <a:chOff x="6390570" y="1607820"/>
            <a:chExt cx="4799838" cy="4329430"/>
          </a:xfrm>
        </p:grpSpPr>
        <p:pic>
          <p:nvPicPr>
            <p:cNvPr id="4" name="Picture 3" descr="A table with numbers and text&#10;&#10;Description automatically generated">
              <a:extLst>
                <a:ext uri="{FF2B5EF4-FFF2-40B4-BE49-F238E27FC236}">
                  <a16:creationId xmlns:a16="http://schemas.microsoft.com/office/drawing/2014/main" id="{76CE1535-6995-CCF0-C5B7-4BB82747F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8305"/>
            <a:stretch/>
          </p:blipFill>
          <p:spPr>
            <a:xfrm>
              <a:off x="6390570" y="1607820"/>
              <a:ext cx="4799838" cy="425958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8E37DC-2B4A-BE1D-6A98-F3791740ED34}"/>
                </a:ext>
              </a:extLst>
            </p:cNvPr>
            <p:cNvSpPr/>
            <p:nvPr/>
          </p:nvSpPr>
          <p:spPr>
            <a:xfrm>
              <a:off x="9029700" y="2216150"/>
              <a:ext cx="2160708" cy="3721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8D5879BA-C976-F6C8-0DD4-051A8B5D8B8B}"/>
              </a:ext>
            </a:extLst>
          </p:cNvPr>
          <p:cNvSpPr/>
          <p:nvPr/>
        </p:nvSpPr>
        <p:spPr>
          <a:xfrm rot="19323321" flipH="1">
            <a:off x="2095134" y="3341370"/>
            <a:ext cx="5925332" cy="118110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09279F-9AC8-E90E-2340-D60BE75F7732}"/>
              </a:ext>
            </a:extLst>
          </p:cNvPr>
          <p:cNvSpPr txBox="1"/>
          <p:nvPr/>
        </p:nvSpPr>
        <p:spPr>
          <a:xfrm rot="19977915">
            <a:off x="7716849" y="2694082"/>
            <a:ext cx="3429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a-IR" sz="3600" b="1" dirty="0"/>
              <a:t>2022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109826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420184_TF55661986_Win32.potx" id="{1CDDDD57-F79A-457F-AE74-3E6C5B14A091}" vid="{35255769-D38C-493F-A69A-9781C0DDBBA5}"/>
    </a:ext>
  </a:extLst>
</a:theme>
</file>

<file path=ppt/theme/theme2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124.tgt.Office_50301378_TF33713516_Win32_OJ112196127" id="{EDFFA481-CE53-4409-8D36-2ECF03B6BBD6}" vid="{001D13DB-0C6A-47B8-A3F5-ADC4851DB2E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7E2D32-4FDD-4266-880C-17595B8014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D9F223-918A-45AF-9B53-56AB9E5E2182}">
  <ds:schemaRefs>
    <ds:schemaRef ds:uri="16c05727-aa75-4e4a-9b5f-8a80a1165891"/>
    <ds:schemaRef ds:uri="http://purl.org/dc/dcmitype/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5BB9993-D5F9-46FA-B2E5-80E3632E9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{9CD2B1FC-0F93-48BA-9592-74C30C5EEC68}tf55661986_win32</Template>
  <TotalTime>6920</TotalTime>
  <Words>1104</Words>
  <Application>Microsoft Office PowerPoint</Application>
  <PresentationFormat>Widescreen</PresentationFormat>
  <Paragraphs>162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Adobe Devanagari</vt:lpstr>
      <vt:lpstr>Arial</vt:lpstr>
      <vt:lpstr>B Nazanin</vt:lpstr>
      <vt:lpstr>Biome Light</vt:lpstr>
      <vt:lpstr>Calibri</vt:lpstr>
      <vt:lpstr>Calibri Light</vt:lpstr>
      <vt:lpstr>Gill Sans MT</vt:lpstr>
      <vt:lpstr>Google Sans</vt:lpstr>
      <vt:lpstr>Roboto</vt:lpstr>
      <vt:lpstr>Segoe Marker</vt:lpstr>
      <vt:lpstr>Walbaum Display</vt:lpstr>
      <vt:lpstr>Wingdings</vt:lpstr>
      <vt:lpstr>Office Theme</vt:lpstr>
      <vt:lpstr>3DFloatVTI</vt:lpstr>
      <vt:lpstr>Artificial Intelligence In Retail Industry هوش مصنوعی در صنعت خرده‌فروشی</vt:lpstr>
      <vt:lpstr>Mohammad Reza Ghodoosi</vt:lpstr>
      <vt:lpstr>جـ داده‌هاازانباره‌ها  ـــدایی  </vt:lpstr>
      <vt:lpstr>PowerPoint Presentation</vt:lpstr>
      <vt:lpstr>بازیــــگران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هرچه داده‌های بیشتر و باکیفیت‌تری در اختیار هوش مصنوعی قرار گیرد، بهبود عملکرد هوش مصنوعی را خواهیم دید  و  هرچه هوش مصنوعی پیشرفته‌تر شود، قدرت تحلیل داده‌ها بیشتر خواهد شد.   این ازدواج، پایه و اساس عصر داده‌محور و آینده دیجیتال است.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محمدرضا قدوسی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هوش مصنوعی</dc:title>
  <dc:creator>Ghodoosi</dc:creator>
  <cp:lastModifiedBy>Ghodoosi</cp:lastModifiedBy>
  <cp:revision>159</cp:revision>
  <dcterms:created xsi:type="dcterms:W3CDTF">2023-11-22T02:29:45Z</dcterms:created>
  <dcterms:modified xsi:type="dcterms:W3CDTF">2025-02-04T10:37:51Z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